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</p:sldMasterIdLst>
  <p:notesMasterIdLst>
    <p:notesMasterId r:id="rId4"/>
  </p:notesMasterIdLst>
  <p:sldIdLst>
    <p:sldId id="326" r:id="rId2"/>
    <p:sldId id="327" r:id="rId3"/>
  </p:sldIdLst>
  <p:sldSz cx="13439775" cy="7559675"/>
  <p:notesSz cx="6797675" cy="9872663"/>
  <p:defaultTextStyle>
    <a:defPPr>
      <a:defRPr lang="ru-RU"/>
    </a:defPPr>
    <a:lvl1pPr marL="0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1" userDrawn="1">
          <p15:clr>
            <a:srgbClr val="A4A3A4"/>
          </p15:clr>
        </p15:guide>
        <p15:guide id="2" pos="423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E3FE"/>
    <a:srgbClr val="5B9BD5"/>
    <a:srgbClr val="FF2F2F"/>
    <a:srgbClr val="D4E5F4"/>
    <a:srgbClr val="FFFFFF"/>
    <a:srgbClr val="F5F9FD"/>
    <a:srgbClr val="C5593B"/>
    <a:srgbClr val="1E9EC6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623" autoAdjust="0"/>
    <p:restoredTop sz="98971" autoAdjust="0"/>
  </p:normalViewPr>
  <p:slideViewPr>
    <p:cSldViewPr snapToGrid="0">
      <p:cViewPr varScale="1">
        <p:scale>
          <a:sx n="105" d="100"/>
          <a:sy n="105" d="100"/>
        </p:scale>
        <p:origin x="732" y="102"/>
      </p:cViewPr>
      <p:guideLst>
        <p:guide orient="horz" pos="2381"/>
        <p:guide pos="423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6" y="0"/>
            <a:ext cx="2945659" cy="495348"/>
          </a:xfrm>
          <a:prstGeom prst="rect">
            <a:avLst/>
          </a:prstGeom>
        </p:spPr>
        <p:txBody>
          <a:bodyPr vert="horz" lIns="91377" tIns="45690" rIns="91377" bIns="4569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8" y="0"/>
            <a:ext cx="2945659" cy="495348"/>
          </a:xfrm>
          <a:prstGeom prst="rect">
            <a:avLst/>
          </a:prstGeom>
        </p:spPr>
        <p:txBody>
          <a:bodyPr vert="horz" lIns="91377" tIns="45690" rIns="91377" bIns="45690" rtlCol="0"/>
          <a:lstStyle>
            <a:lvl1pPr algn="r">
              <a:defRPr sz="1200"/>
            </a:lvl1pPr>
          </a:lstStyle>
          <a:p>
            <a:fld id="{29C5931C-FD8D-46CB-A091-E75359FCCC49}" type="datetimeFigureOut">
              <a:rPr lang="ru-RU" smtClean="0"/>
              <a:t>22.11.2019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5075"/>
            <a:ext cx="5921375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77" tIns="45690" rIns="91377" bIns="4569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51223"/>
            <a:ext cx="5438140" cy="3887362"/>
          </a:xfrm>
          <a:prstGeom prst="rect">
            <a:avLst/>
          </a:prstGeom>
        </p:spPr>
        <p:txBody>
          <a:bodyPr vert="horz" lIns="91377" tIns="45690" rIns="91377" bIns="4569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6" y="9377321"/>
            <a:ext cx="2945659" cy="495347"/>
          </a:xfrm>
          <a:prstGeom prst="rect">
            <a:avLst/>
          </a:prstGeom>
        </p:spPr>
        <p:txBody>
          <a:bodyPr vert="horz" lIns="91377" tIns="45690" rIns="91377" bIns="4569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8" y="9377321"/>
            <a:ext cx="2945659" cy="495347"/>
          </a:xfrm>
          <a:prstGeom prst="rect">
            <a:avLst/>
          </a:prstGeom>
        </p:spPr>
        <p:txBody>
          <a:bodyPr vert="horz" lIns="91377" tIns="45690" rIns="91377" bIns="45690" rtlCol="0" anchor="b"/>
          <a:lstStyle>
            <a:lvl1pPr algn="r">
              <a:defRPr sz="1200"/>
            </a:lvl1pPr>
          </a:lstStyle>
          <a:p>
            <a:fld id="{9FF1ABB1-A6EF-4CD2-AA13-DF39D50D2A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71404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79972" y="1237197"/>
            <a:ext cx="1007983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79972" y="3970580"/>
            <a:ext cx="10079831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CFE4E-8764-4BA9-9839-57439E900991}" type="datetime1">
              <a:rPr lang="ru-RU" smtClean="0"/>
              <a:t>22.11.2019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233E8-7CB1-4B3C-9F62-B2A1461095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6487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B97FC-0504-4799-91AD-7E61FD13D9B4}" type="datetime1">
              <a:rPr lang="ru-RU" smtClean="0"/>
              <a:t>22.11.2019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233E8-7CB1-4B3C-9F62-B2A1461095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44600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17839" y="402483"/>
            <a:ext cx="2897951" cy="64064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23985" y="402483"/>
            <a:ext cx="8525857" cy="64064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E8BED-8454-49FB-B48F-542C87FE79CA}" type="datetime1">
              <a:rPr lang="ru-RU" smtClean="0"/>
              <a:t>22.11.2019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233E8-7CB1-4B3C-9F62-B2A1461095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5428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DFEE0-39C7-4E11-958F-BCB43A5C96A6}" type="datetime1">
              <a:rPr lang="ru-RU" smtClean="0"/>
              <a:t>22.11.2019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233E8-7CB1-4B3C-9F62-B2A1461095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69596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6985" y="1884670"/>
            <a:ext cx="11591806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6985" y="5059034"/>
            <a:ext cx="11591806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>
                    <a:tint val="75000"/>
                  </a:schemeClr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94937-4CB8-4EE3-9032-B3E514A0EA06}" type="datetime1">
              <a:rPr lang="ru-RU" smtClean="0"/>
              <a:t>22.11.2019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233E8-7CB1-4B3C-9F62-B2A1461095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65694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23985" y="2012414"/>
            <a:ext cx="5711904" cy="4796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886" y="2012414"/>
            <a:ext cx="5711904" cy="4796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FE510-CE37-4676-9EF6-E8D64D7DD852}" type="datetime1">
              <a:rPr lang="ru-RU" smtClean="0"/>
              <a:t>22.11.2019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233E8-7CB1-4B3C-9F62-B2A1461095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5289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5735" y="402483"/>
            <a:ext cx="11591806" cy="146118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5736" y="1853171"/>
            <a:ext cx="5685654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5736" y="2761381"/>
            <a:ext cx="5685654" cy="40615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03886" y="1853171"/>
            <a:ext cx="5713655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803886" y="2761381"/>
            <a:ext cx="5713655" cy="40615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F876E-3B0D-47B3-AD3C-FE3DB4D8AD25}" type="datetime1">
              <a:rPr lang="ru-RU" smtClean="0"/>
              <a:t>22.11.2019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233E8-7CB1-4B3C-9F62-B2A1461095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48282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D097-849E-447D-A85D-20CFDCA967BA}" type="datetime1">
              <a:rPr lang="ru-RU" smtClean="0"/>
              <a:t>22.11.2019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233E8-7CB1-4B3C-9F62-B2A1461095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15085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02AC9-050D-431F-B906-FFC451072184}" type="datetime1">
              <a:rPr lang="ru-RU" smtClean="0"/>
              <a:t>22.11.2019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233E8-7CB1-4B3C-9F62-B2A1461095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64102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5736" y="503978"/>
            <a:ext cx="4334677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3655" y="1088454"/>
            <a:ext cx="6803886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5736" y="2267902"/>
            <a:ext cx="4334677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CF5C6-7419-4A1D-BC73-FD01614F1B3A}" type="datetime1">
              <a:rPr lang="ru-RU" smtClean="0"/>
              <a:t>22.11.2019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233E8-7CB1-4B3C-9F62-B2A1461095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04278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5736" y="503978"/>
            <a:ext cx="4334677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713655" y="1088454"/>
            <a:ext cx="6803886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5736" y="2267902"/>
            <a:ext cx="4334677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13654-FC8D-4026-9A22-44574769BAB8}" type="datetime1">
              <a:rPr lang="ru-RU" smtClean="0"/>
              <a:t>22.11.2019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233E8-7CB1-4B3C-9F62-B2A1461095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1185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23985" y="402483"/>
            <a:ext cx="11591806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3985" y="2012414"/>
            <a:ext cx="11591806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23985" y="7006699"/>
            <a:ext cx="3023949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D8BAED-7F65-4D99-883D-E72CB6456EE2}" type="datetime1">
              <a:rPr lang="ru-RU" smtClean="0"/>
              <a:t>22.11.2019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51926" y="7006699"/>
            <a:ext cx="4535924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91841" y="7006699"/>
            <a:ext cx="3023949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5233E8-7CB1-4B3C-9F62-B2A1461095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882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 dt="0"/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/>
          <p:cNvSpPr txBox="1">
            <a:spLocks/>
          </p:cNvSpPr>
          <p:nvPr/>
        </p:nvSpPr>
        <p:spPr>
          <a:xfrm>
            <a:off x="2015713" y="715121"/>
            <a:ext cx="8808886" cy="869795"/>
          </a:xfrm>
          <a:prstGeom prst="rect">
            <a:avLst/>
          </a:prstGeom>
        </p:spPr>
        <p:txBody>
          <a:bodyPr vert="horz" lIns="104287" tIns="52144" rIns="104287" bIns="52144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8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Calibri"/>
              </a:rPr>
              <a:t>КОНКУРС </a:t>
            </a:r>
            <a:r>
              <a:rPr lang="ru-RU" sz="1800" b="1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Calibri"/>
              </a:rPr>
              <a:t>МОЛОДЫХ УЧЕНЫХ И СПЕЦИАЛИСТОВ </a:t>
            </a:r>
          </a:p>
          <a:p>
            <a:pPr algn="l"/>
            <a:r>
              <a:rPr lang="ru-RU" sz="1800" b="1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Calibri"/>
              </a:rPr>
              <a:t>ИНЖЕНЕРНО - СТРОИТЕЛЬНОЙ ОТРАСЛИ ПО ТЕМАТИКЕ: </a:t>
            </a:r>
          </a:p>
          <a:p>
            <a:pPr algn="l"/>
            <a:r>
              <a:rPr lang="ru-RU" sz="1800" b="1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Calibri"/>
              </a:rPr>
              <a:t>ИННОВАЦИОННЫЕ ТЕХНОЛОГИИ, ЭКОЛОГИЧЕСКИЕ ПЕРСПЕКТИВЫ В СТРОИТЕЛЬСТВЕ</a:t>
            </a:r>
            <a:endParaRPr lang="ru-RU" sz="1800" b="1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ea typeface="+mn-ea"/>
              <a:cs typeface="Calibri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832086" y="1930158"/>
            <a:ext cx="2428402" cy="289904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 w="50800" h="508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65" tIns="40083" rIns="80165" bIns="40083" rtlCol="0" anchor="ctr"/>
          <a:lstStyle/>
          <a:p>
            <a:pPr algn="ctr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82843" y="4955455"/>
            <a:ext cx="2531462" cy="275717"/>
          </a:xfrm>
          <a:prstGeom prst="rect">
            <a:avLst/>
          </a:prstGeom>
          <a:solidFill>
            <a:srgbClr val="DEE3FE"/>
          </a:solidFill>
        </p:spPr>
        <p:txBody>
          <a:bodyPr wrap="none">
            <a:spAutoFit/>
          </a:bodyPr>
          <a:lstStyle/>
          <a:p>
            <a:pPr>
              <a:lnSpc>
                <a:spcPct val="70000"/>
              </a:lnSpc>
            </a:pPr>
            <a:r>
              <a:rPr lang="ru-RU" sz="1600" b="1" i="1" dirty="0">
                <a:solidFill>
                  <a:schemeClr val="accent1">
                    <a:lumMod val="50000"/>
                  </a:schemeClr>
                </a:solidFill>
              </a:rPr>
              <a:t>Место для фото ученого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1714017" y="5790825"/>
            <a:ext cx="3200576" cy="403637"/>
          </a:xfrm>
          <a:prstGeom prst="rect">
            <a:avLst/>
          </a:prstGeom>
          <a:solidFill>
            <a:srgbClr val="DEE3FE"/>
          </a:solidFill>
        </p:spPr>
        <p:txBody>
          <a:bodyPr wrap="square">
            <a:spAutoFit/>
          </a:bodyPr>
          <a:lstStyle/>
          <a:p>
            <a:pPr algn="ctr">
              <a:lnSpc>
                <a:spcPct val="70000"/>
              </a:lnSpc>
            </a:pPr>
            <a:r>
              <a:rPr lang="ru-RU" sz="1400" b="1" i="1" dirty="0">
                <a:solidFill>
                  <a:schemeClr val="accent1">
                    <a:lumMod val="50000"/>
                  </a:schemeClr>
                </a:solidFill>
              </a:rPr>
              <a:t>Логотип и наименование выдвигающей организации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250129" y="1887341"/>
            <a:ext cx="417255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i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/>
              </a:rPr>
              <a:t>Фамилия Имя Отчество</a:t>
            </a:r>
          </a:p>
          <a:p>
            <a:r>
              <a:rPr lang="ru-RU" sz="1600" b="1" i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/>
              </a:rPr>
              <a:t>ученая степень, ученое звание, должность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5262034" y="2712096"/>
            <a:ext cx="638317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C00000"/>
                </a:solidFill>
              </a:rPr>
              <a:t>ТЕМА: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b="1" i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/>
              </a:rPr>
              <a:t>название проекта</a:t>
            </a:r>
            <a:endParaRPr lang="ru-RU" sz="1800" b="1" i="1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cs typeface="Calibri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262034" y="3492457"/>
            <a:ext cx="5516482" cy="1015663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ru-RU" sz="1400" b="1" dirty="0">
                <a:solidFill>
                  <a:srgbClr val="C00000"/>
                </a:solidFill>
              </a:rPr>
              <a:t>ПЕРСПЕКТИВЫ ВНЕДРЕНИЯ: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b="1" i="1" dirty="0">
                <a:solidFill>
                  <a:schemeClr val="accent5">
                    <a:lumMod val="50000"/>
                  </a:schemeClr>
                </a:solidFill>
              </a:rPr>
              <a:t>для разработок – обязательно, для исследований – при наличии</a:t>
            </a:r>
          </a:p>
          <a:p>
            <a:pPr algn="just"/>
            <a:endParaRPr lang="ru-RU" sz="1400" i="1" dirty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endParaRPr lang="ru-RU" sz="1400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AutoShape 6" descr="Картинки по запросу Логотип тест"/>
          <p:cNvSpPr>
            <a:spLocks noChangeAspect="1" noChangeArrowheads="1"/>
          </p:cNvSpPr>
          <p:nvPr/>
        </p:nvSpPr>
        <p:spPr bwMode="auto">
          <a:xfrm>
            <a:off x="1529556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5262034" y="3069581"/>
            <a:ext cx="5516482" cy="1015663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ru-RU" sz="1400" b="1" dirty="0">
                <a:solidFill>
                  <a:srgbClr val="C00000"/>
                </a:solidFill>
              </a:rPr>
              <a:t>КРАТКОЕ ОПИСАНИЕ: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800" b="1" i="1" dirty="0">
                <a:solidFill>
                  <a:schemeClr val="accent5">
                    <a:lumMod val="50000"/>
                  </a:schemeClr>
                </a:solidFill>
              </a:rPr>
              <a:t>краткое описание проекта</a:t>
            </a:r>
          </a:p>
          <a:p>
            <a:pPr algn="just"/>
            <a:endParaRPr lang="ru-RU" sz="1400" i="1" dirty="0">
              <a:solidFill>
                <a:schemeClr val="accent5">
                  <a:lumMod val="50000"/>
                </a:schemeClr>
              </a:solidFill>
            </a:endParaRPr>
          </a:p>
          <a:p>
            <a:pPr algn="just"/>
            <a:endParaRPr lang="ru-RU" sz="1400" b="1" i="1" dirty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endParaRPr lang="ru-RU" sz="1400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855516" y="5252899"/>
            <a:ext cx="3567166" cy="33855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ru-RU" sz="1400" b="1" dirty="0">
                <a:solidFill>
                  <a:srgbClr val="C00000"/>
                </a:solidFill>
              </a:rPr>
              <a:t>ФОТО: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b="1" i="1" dirty="0">
                <a:solidFill>
                  <a:schemeClr val="accent5">
                    <a:lumMod val="50000"/>
                  </a:schemeClr>
                </a:solidFill>
              </a:rPr>
              <a:t>иллюстрации к проекту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808" y="6635381"/>
            <a:ext cx="933450" cy="85725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65" y="99352"/>
            <a:ext cx="4041496" cy="567856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98861" y="160338"/>
            <a:ext cx="2314906" cy="70520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286604" y="4465857"/>
            <a:ext cx="454836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sz="1400" b="1" dirty="0" smtClean="0">
                <a:solidFill>
                  <a:srgbClr val="C00000"/>
                </a:solidFill>
              </a:rPr>
              <a:t>Публикации: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400" b="1" i="1" dirty="0" smtClean="0">
                <a:solidFill>
                  <a:schemeClr val="accent5">
                    <a:lumMod val="50000"/>
                  </a:schemeClr>
                </a:solidFill>
              </a:rPr>
              <a:t>кол-во публикаций по тематике работы</a:t>
            </a:r>
            <a:endParaRPr lang="ru-RU" sz="1400" b="1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29" name="Рисунок 28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5462" y="6859599"/>
            <a:ext cx="2228850" cy="53086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190475" y="6754115"/>
            <a:ext cx="118737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ЕСИС</a:t>
            </a:r>
          </a:p>
        </p:txBody>
      </p:sp>
    </p:spTree>
    <p:extLst>
      <p:ext uri="{BB962C8B-B14F-4D97-AF65-F5344CB8AC3E}">
        <p14:creationId xmlns:p14="http://schemas.microsoft.com/office/powerpoint/2010/main" val="3935444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06" y="275919"/>
            <a:ext cx="2228850" cy="530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16136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5115</TotalTime>
  <Words>74</Words>
  <Application>Microsoft Office PowerPoint</Application>
  <PresentationFormat>Произвольный</PresentationFormat>
  <Paragraphs>14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Максим Юферев Станиславович</dc:creator>
  <cp:lastModifiedBy>1</cp:lastModifiedBy>
  <cp:revision>422</cp:revision>
  <cp:lastPrinted>2019-11-15T11:59:30Z</cp:lastPrinted>
  <dcterms:created xsi:type="dcterms:W3CDTF">2015-04-08T12:24:54Z</dcterms:created>
  <dcterms:modified xsi:type="dcterms:W3CDTF">2019-11-22T11:13:33Z</dcterms:modified>
</cp:coreProperties>
</file>