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15"/>
  </p:notesMasterIdLst>
  <p:sldIdLst>
    <p:sldId id="256" r:id="rId3"/>
    <p:sldId id="259" r:id="rId4"/>
    <p:sldId id="272" r:id="rId5"/>
    <p:sldId id="257" r:id="rId6"/>
    <p:sldId id="270" r:id="rId7"/>
    <p:sldId id="264" r:id="rId8"/>
    <p:sldId id="261" r:id="rId9"/>
    <p:sldId id="263" r:id="rId10"/>
    <p:sldId id="262" r:id="rId11"/>
    <p:sldId id="265" r:id="rId12"/>
    <p:sldId id="267"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152" userDrawn="1">
          <p15:clr>
            <a:srgbClr val="A4A3A4"/>
          </p15:clr>
        </p15:guide>
        <p15:guide id="4"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076"/>
    <a:srgbClr val="027CD0"/>
    <a:srgbClr val="754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F8636-ABE5-41A0-820D-7F4C066AA37C}" v="5720" dt="2024-03-18T12:14:06.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2494" autoAdjust="0"/>
  </p:normalViewPr>
  <p:slideViewPr>
    <p:cSldViewPr snapToGrid="0" showGuides="1">
      <p:cViewPr>
        <p:scale>
          <a:sx n="75" d="100"/>
          <a:sy n="75" d="100"/>
        </p:scale>
        <p:origin x="1836" y="594"/>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ТВВиБ Лаборатория" userId="413096826834f852" providerId="LiveId" clId="{A12F8636-ABE5-41A0-820D-7F4C066AA37C}"/>
    <pc:docChg chg="undo custSel addSld delSld modSld sldOrd">
      <pc:chgData name="ТВВиБ Лаборатория" userId="413096826834f852" providerId="LiveId" clId="{A12F8636-ABE5-41A0-820D-7F4C066AA37C}" dt="2024-03-18T12:14:06.526" v="8022" actId="20577"/>
      <pc:docMkLst>
        <pc:docMk/>
      </pc:docMkLst>
      <pc:sldChg chg="modSp mod">
        <pc:chgData name="ТВВиБ Лаборатория" userId="413096826834f852" providerId="LiveId" clId="{A12F8636-ABE5-41A0-820D-7F4C066AA37C}" dt="2024-03-18T11:52:11.939" v="7494" actId="20577"/>
        <pc:sldMkLst>
          <pc:docMk/>
          <pc:sldMk cId="944853278" sldId="256"/>
        </pc:sldMkLst>
        <pc:spChg chg="mod">
          <ac:chgData name="ТВВиБ Лаборатория" userId="413096826834f852" providerId="LiveId" clId="{A12F8636-ABE5-41A0-820D-7F4C066AA37C}" dt="2024-03-18T11:52:11.939" v="7494" actId="20577"/>
          <ac:spMkLst>
            <pc:docMk/>
            <pc:sldMk cId="944853278" sldId="256"/>
            <ac:spMk id="9" creationId="{C5495D7A-5CD1-B445-8CB5-F8BAC9B618D7}"/>
          </ac:spMkLst>
        </pc:spChg>
      </pc:sldChg>
      <pc:sldChg chg="addSp delSp modSp mod modAnim modNotesTx">
        <pc:chgData name="ТВВиБ Лаборатория" userId="413096826834f852" providerId="LiveId" clId="{A12F8636-ABE5-41A0-820D-7F4C066AA37C}" dt="2024-03-18T11:04:52.723" v="7409" actId="1076"/>
        <pc:sldMkLst>
          <pc:docMk/>
          <pc:sldMk cId="1886661433" sldId="257"/>
        </pc:sldMkLst>
        <pc:spChg chg="del">
          <ac:chgData name="ТВВиБ Лаборатория" userId="413096826834f852" providerId="LiveId" clId="{A12F8636-ABE5-41A0-820D-7F4C066AA37C}" dt="2024-03-16T12:48:41.737" v="526"/>
          <ac:spMkLst>
            <pc:docMk/>
            <pc:sldMk cId="1886661433" sldId="257"/>
            <ac:spMk id="3" creationId="{312002A1-D787-3244-B852-8C90F428CC34}"/>
          </ac:spMkLst>
        </pc:spChg>
        <pc:spChg chg="add del mod">
          <ac:chgData name="ТВВиБ Лаборатория" userId="413096826834f852" providerId="LiveId" clId="{A12F8636-ABE5-41A0-820D-7F4C066AA37C}" dt="2024-03-18T10:42:51.938" v="7227" actId="478"/>
          <ac:spMkLst>
            <pc:docMk/>
            <pc:sldMk cId="1886661433" sldId="257"/>
            <ac:spMk id="4" creationId="{512D8581-CAA4-8146-4B87-57BB38A40410}"/>
          </ac:spMkLst>
        </pc:spChg>
        <pc:spChg chg="del">
          <ac:chgData name="ТВВиБ Лаборатория" userId="413096826834f852" providerId="LiveId" clId="{A12F8636-ABE5-41A0-820D-7F4C066AA37C}" dt="2024-03-16T12:58:23.685" v="529"/>
          <ac:spMkLst>
            <pc:docMk/>
            <pc:sldMk cId="1886661433" sldId="257"/>
            <ac:spMk id="4" creationId="{E2648727-9C4C-E146-AF76-92434CD57331}"/>
          </ac:spMkLst>
        </pc:spChg>
        <pc:spChg chg="add del mod">
          <ac:chgData name="ТВВиБ Лаборатория" userId="413096826834f852" providerId="LiveId" clId="{A12F8636-ABE5-41A0-820D-7F4C066AA37C}" dt="2024-03-17T19:42:50.747" v="2165" actId="478"/>
          <ac:spMkLst>
            <pc:docMk/>
            <pc:sldMk cId="1886661433" sldId="257"/>
            <ac:spMk id="6" creationId="{BC47FD81-AF4C-809A-8D43-5866C71D4F06}"/>
          </ac:spMkLst>
        </pc:spChg>
        <pc:spChg chg="del">
          <ac:chgData name="ТВВиБ Лаборатория" userId="413096826834f852" providerId="LiveId" clId="{A12F8636-ABE5-41A0-820D-7F4C066AA37C}" dt="2024-03-17T19:36:36.019" v="2160" actId="931"/>
          <ac:spMkLst>
            <pc:docMk/>
            <pc:sldMk cId="1886661433" sldId="257"/>
            <ac:spMk id="7" creationId="{33278EA1-9D04-6544-9D98-508DBE561CC6}"/>
          </ac:spMkLst>
        </pc:spChg>
        <pc:spChg chg="add del mod">
          <ac:chgData name="ТВВиБ Лаборатория" userId="413096826834f852" providerId="LiveId" clId="{A12F8636-ABE5-41A0-820D-7F4C066AA37C}" dt="2024-03-18T10:42:53.002" v="7228" actId="478"/>
          <ac:spMkLst>
            <pc:docMk/>
            <pc:sldMk cId="1886661433" sldId="257"/>
            <ac:spMk id="7" creationId="{92AF85EB-9A01-0A7B-8088-843766881504}"/>
          </ac:spMkLst>
        </pc:spChg>
        <pc:spChg chg="add mod">
          <ac:chgData name="ТВВиБ Лаборатория" userId="413096826834f852" providerId="LiveId" clId="{A12F8636-ABE5-41A0-820D-7F4C066AA37C}" dt="2024-03-18T10:44:01.767" v="7277" actId="1076"/>
          <ac:spMkLst>
            <pc:docMk/>
            <pc:sldMk cId="1886661433" sldId="257"/>
            <ac:spMk id="9" creationId="{45195DCB-E1BB-4B15-01F0-AB4E2FD55CD6}"/>
          </ac:spMkLst>
        </pc:spChg>
        <pc:spChg chg="add mod">
          <ac:chgData name="ТВВиБ Лаборатория" userId="413096826834f852" providerId="LiveId" clId="{A12F8636-ABE5-41A0-820D-7F4C066AA37C}" dt="2024-03-18T10:58:16.983" v="7361" actId="207"/>
          <ac:spMkLst>
            <pc:docMk/>
            <pc:sldMk cId="1886661433" sldId="257"/>
            <ac:spMk id="10" creationId="{359745C2-FB6A-A1CF-BA72-AE5B6C356F3A}"/>
          </ac:spMkLst>
        </pc:spChg>
        <pc:spChg chg="add mod">
          <ac:chgData name="ТВВиБ Лаборатория" userId="413096826834f852" providerId="LiveId" clId="{A12F8636-ABE5-41A0-820D-7F4C066AA37C}" dt="2024-03-18T10:58:24.697" v="7363" actId="1076"/>
          <ac:spMkLst>
            <pc:docMk/>
            <pc:sldMk cId="1886661433" sldId="257"/>
            <ac:spMk id="11" creationId="{A8E307AB-B1B6-B259-C35A-CA4AEECC74DD}"/>
          </ac:spMkLst>
        </pc:spChg>
        <pc:spChg chg="mod">
          <ac:chgData name="ТВВиБ Лаборатория" userId="413096826834f852" providerId="LiveId" clId="{A12F8636-ABE5-41A0-820D-7F4C066AA37C}" dt="2024-03-16T12:40:36.455" v="97" actId="20577"/>
          <ac:spMkLst>
            <pc:docMk/>
            <pc:sldMk cId="1886661433" sldId="257"/>
            <ac:spMk id="12" creationId="{01C4174A-B178-E247-B866-B1DDC6A89741}"/>
          </ac:spMkLst>
        </pc:spChg>
        <pc:spChg chg="mod">
          <ac:chgData name="ТВВиБ Лаборатория" userId="413096826834f852" providerId="LiveId" clId="{A12F8636-ABE5-41A0-820D-7F4C066AA37C}" dt="2024-03-18T10:44:00.009" v="7276" actId="1076"/>
          <ac:spMkLst>
            <pc:docMk/>
            <pc:sldMk cId="1886661433" sldId="257"/>
            <ac:spMk id="13" creationId="{00000000-0000-0000-0000-000000000000}"/>
          </ac:spMkLst>
        </pc:spChg>
        <pc:spChg chg="mod">
          <ac:chgData name="ТВВиБ Лаборатория" userId="413096826834f852" providerId="LiveId" clId="{A12F8636-ABE5-41A0-820D-7F4C066AA37C}" dt="2024-03-16T12:40:29.212" v="89" actId="20577"/>
          <ac:spMkLst>
            <pc:docMk/>
            <pc:sldMk cId="1886661433" sldId="257"/>
            <ac:spMk id="14" creationId="{437331BC-BE3B-5444-8C23-112B1FE8D1BF}"/>
          </ac:spMkLst>
        </pc:spChg>
        <pc:spChg chg="add del mod">
          <ac:chgData name="ТВВиБ Лаборатория" userId="413096826834f852" providerId="LiveId" clId="{A12F8636-ABE5-41A0-820D-7F4C066AA37C}" dt="2024-03-18T10:58:38.613" v="7368" actId="478"/>
          <ac:spMkLst>
            <pc:docMk/>
            <pc:sldMk cId="1886661433" sldId="257"/>
            <ac:spMk id="16" creationId="{5D9E5068-6460-805C-7FBD-CB52C6AAAAD3}"/>
          </ac:spMkLst>
        </pc:spChg>
        <pc:spChg chg="add mod">
          <ac:chgData name="ТВВиБ Лаборатория" userId="413096826834f852" providerId="LiveId" clId="{A12F8636-ABE5-41A0-820D-7F4C066AA37C}" dt="2024-03-18T10:58:36.997" v="7367" actId="1076"/>
          <ac:spMkLst>
            <pc:docMk/>
            <pc:sldMk cId="1886661433" sldId="257"/>
            <ac:spMk id="17" creationId="{03D0FEFC-CF6F-26B4-09B2-352FE13155FC}"/>
          </ac:spMkLst>
        </pc:spChg>
        <pc:spChg chg="add mod">
          <ac:chgData name="ТВВиБ Лаборатория" userId="413096826834f852" providerId="LiveId" clId="{A12F8636-ABE5-41A0-820D-7F4C066AA37C}" dt="2024-03-18T10:59:17.501" v="7371"/>
          <ac:spMkLst>
            <pc:docMk/>
            <pc:sldMk cId="1886661433" sldId="257"/>
            <ac:spMk id="21" creationId="{BC3AD8B1-1959-62B6-E8F1-F1D899D9B29F}"/>
          </ac:spMkLst>
        </pc:spChg>
        <pc:spChg chg="add mod">
          <ac:chgData name="ТВВиБ Лаборатория" userId="413096826834f852" providerId="LiveId" clId="{A12F8636-ABE5-41A0-820D-7F4C066AA37C}" dt="2024-03-18T11:02:14.033" v="7389" actId="1076"/>
          <ac:spMkLst>
            <pc:docMk/>
            <pc:sldMk cId="1886661433" sldId="257"/>
            <ac:spMk id="27" creationId="{B8264630-ACF7-127E-9211-6E94DE867D64}"/>
          </ac:spMkLst>
        </pc:spChg>
        <pc:spChg chg="add del">
          <ac:chgData name="ТВВиБ Лаборатория" userId="413096826834f852" providerId="LiveId" clId="{A12F8636-ABE5-41A0-820D-7F4C066AA37C}" dt="2024-03-18T10:59:59.329" v="7381" actId="478"/>
          <ac:spMkLst>
            <pc:docMk/>
            <pc:sldMk cId="1886661433" sldId="257"/>
            <ac:spMk id="28" creationId="{2C7370EC-FB78-EF29-0D3B-E57676CAE27E}"/>
          </ac:spMkLst>
        </pc:spChg>
        <pc:spChg chg="add mod">
          <ac:chgData name="ТВВиБ Лаборатория" userId="413096826834f852" providerId="LiveId" clId="{A12F8636-ABE5-41A0-820D-7F4C066AA37C}" dt="2024-03-18T11:04:42.692" v="7406" actId="1076"/>
          <ac:spMkLst>
            <pc:docMk/>
            <pc:sldMk cId="1886661433" sldId="257"/>
            <ac:spMk id="29" creationId="{0A907488-744E-6BDC-2EE9-FC923EE13EB0}"/>
          </ac:spMkLst>
        </pc:spChg>
        <pc:picChg chg="add mod modCrop">
          <ac:chgData name="ТВВиБ Лаборатория" userId="413096826834f852" providerId="LiveId" clId="{A12F8636-ABE5-41A0-820D-7F4C066AA37C}" dt="2024-03-18T11:04:30.612" v="7400" actId="1076"/>
          <ac:picMkLst>
            <pc:docMk/>
            <pc:sldMk cId="1886661433" sldId="257"/>
            <ac:picMk id="3" creationId="{7D7262D2-84CB-7363-1C36-1ED589ABB221}"/>
          </ac:picMkLst>
        </pc:picChg>
        <pc:picChg chg="add del mod modCrop">
          <ac:chgData name="ТВВиБ Лаборатория" userId="413096826834f852" providerId="LiveId" clId="{A12F8636-ABE5-41A0-820D-7F4C066AA37C}" dt="2024-03-18T10:42:49.058" v="7226" actId="478"/>
          <ac:picMkLst>
            <pc:docMk/>
            <pc:sldMk cId="1886661433" sldId="257"/>
            <ac:picMk id="5" creationId="{DF014839-628C-862D-67EA-DB4B036276DB}"/>
          </ac:picMkLst>
        </pc:picChg>
        <pc:picChg chg="add del mod modCrop">
          <ac:chgData name="ТВВиБ Лаборатория" userId="413096826834f852" providerId="LiveId" clId="{A12F8636-ABE5-41A0-820D-7F4C066AA37C}" dt="2024-03-18T10:42:43.362" v="7225" actId="478"/>
          <ac:picMkLst>
            <pc:docMk/>
            <pc:sldMk cId="1886661433" sldId="257"/>
            <ac:picMk id="8" creationId="{21D5052B-F614-F69E-0357-E97695D22212}"/>
          </ac:picMkLst>
        </pc:picChg>
        <pc:picChg chg="add mod">
          <ac:chgData name="ТВВиБ Лаборатория" userId="413096826834f852" providerId="LiveId" clId="{A12F8636-ABE5-41A0-820D-7F4C066AA37C}" dt="2024-03-18T11:02:29.462" v="7392" actId="1076"/>
          <ac:picMkLst>
            <pc:docMk/>
            <pc:sldMk cId="1886661433" sldId="257"/>
            <ac:picMk id="31" creationId="{B006D0BB-012B-1969-1020-9E1B49CB079A}"/>
          </ac:picMkLst>
        </pc:picChg>
        <pc:picChg chg="add mod">
          <ac:chgData name="ТВВиБ Лаборатория" userId="413096826834f852" providerId="LiveId" clId="{A12F8636-ABE5-41A0-820D-7F4C066AA37C}" dt="2024-03-18T11:02:51.016" v="7396" actId="1076"/>
          <ac:picMkLst>
            <pc:docMk/>
            <pc:sldMk cId="1886661433" sldId="257"/>
            <ac:picMk id="32" creationId="{D0427760-F3B3-0A92-5C1F-525CBE30F10B}"/>
          </ac:picMkLst>
        </pc:picChg>
        <pc:picChg chg="add mod">
          <ac:chgData name="ТВВиБ Лаборатория" userId="413096826834f852" providerId="LiveId" clId="{A12F8636-ABE5-41A0-820D-7F4C066AA37C}" dt="2024-03-18T11:04:45.861" v="7407" actId="1076"/>
          <ac:picMkLst>
            <pc:docMk/>
            <pc:sldMk cId="1886661433" sldId="257"/>
            <ac:picMk id="34" creationId="{2F3C58DF-D8AE-1E87-4354-C947F584055E}"/>
          </ac:picMkLst>
        </pc:picChg>
        <pc:picChg chg="add mod">
          <ac:chgData name="ТВВиБ Лаборатория" userId="413096826834f852" providerId="LiveId" clId="{A12F8636-ABE5-41A0-820D-7F4C066AA37C}" dt="2024-03-18T11:04:52.723" v="7409" actId="1076"/>
          <ac:picMkLst>
            <pc:docMk/>
            <pc:sldMk cId="1886661433" sldId="257"/>
            <ac:picMk id="35" creationId="{6452497C-E0F7-E8A3-D63B-0F577E7E0C4D}"/>
          </ac:picMkLst>
        </pc:picChg>
        <pc:cxnChg chg="add mod">
          <ac:chgData name="ТВВиБ Лаборатория" userId="413096826834f852" providerId="LiveId" clId="{A12F8636-ABE5-41A0-820D-7F4C066AA37C}" dt="2024-03-18T10:59:33.546" v="7376" actId="14100"/>
          <ac:cxnSpMkLst>
            <pc:docMk/>
            <pc:sldMk cId="1886661433" sldId="257"/>
            <ac:cxnSpMk id="19" creationId="{055F5FC3-291B-6A2C-77C3-411A2030DA63}"/>
          </ac:cxnSpMkLst>
        </pc:cxnChg>
        <pc:cxnChg chg="add mod">
          <ac:chgData name="ТВВиБ Лаборатория" userId="413096826834f852" providerId="LiveId" clId="{A12F8636-ABE5-41A0-820D-7F4C066AA37C}" dt="2024-03-18T10:59:23.966" v="7373" actId="14100"/>
          <ac:cxnSpMkLst>
            <pc:docMk/>
            <pc:sldMk cId="1886661433" sldId="257"/>
            <ac:cxnSpMk id="22" creationId="{B6C419BB-BAA0-61F0-3DED-E61CC81E55C7}"/>
          </ac:cxnSpMkLst>
        </pc:cxnChg>
        <pc:cxnChg chg="add mod">
          <ac:chgData name="ТВВиБ Лаборатория" userId="413096826834f852" providerId="LiveId" clId="{A12F8636-ABE5-41A0-820D-7F4C066AA37C}" dt="2024-03-18T10:59:30.092" v="7375" actId="14100"/>
          <ac:cxnSpMkLst>
            <pc:docMk/>
            <pc:sldMk cId="1886661433" sldId="257"/>
            <ac:cxnSpMk id="24" creationId="{E44AA50A-ED36-A7DD-C9DC-FD419AE47B4F}"/>
          </ac:cxnSpMkLst>
        </pc:cxnChg>
      </pc:sldChg>
      <pc:sldChg chg="addSp delSp modSp mod addAnim delAnim modAnim">
        <pc:chgData name="ТВВиБ Лаборатория" userId="413096826834f852" providerId="LiveId" clId="{A12F8636-ABE5-41A0-820D-7F4C066AA37C}" dt="2024-03-18T12:13:11.631" v="7963" actId="20577"/>
        <pc:sldMkLst>
          <pc:docMk/>
          <pc:sldMk cId="3509083641" sldId="259"/>
        </pc:sldMkLst>
        <pc:spChg chg="add del mod">
          <ac:chgData name="ТВВиБ Лаборатория" userId="413096826834f852" providerId="LiveId" clId="{A12F8636-ABE5-41A0-820D-7F4C066AA37C}" dt="2024-03-18T12:13:11.631" v="7963" actId="20577"/>
          <ac:spMkLst>
            <pc:docMk/>
            <pc:sldMk cId="3509083641" sldId="259"/>
            <ac:spMk id="2" creationId="{D40BBF8E-8C51-707A-4EC7-3E20E2294B35}"/>
          </ac:spMkLst>
        </pc:spChg>
        <pc:spChg chg="del">
          <ac:chgData name="ТВВиБ Лаборатория" userId="413096826834f852" providerId="LiveId" clId="{A12F8636-ABE5-41A0-820D-7F4C066AA37C}" dt="2024-03-17T17:23:01.209" v="540" actId="931"/>
          <ac:spMkLst>
            <pc:docMk/>
            <pc:sldMk cId="3509083641" sldId="259"/>
            <ac:spMk id="3" creationId="{624A8B0D-EA7B-904E-8ADE-28141FC1B322}"/>
          </ac:spMkLst>
        </pc:spChg>
        <pc:spChg chg="mod">
          <ac:chgData name="ТВВиБ Лаборатория" userId="413096826834f852" providerId="LiveId" clId="{A12F8636-ABE5-41A0-820D-7F4C066AA37C}" dt="2024-03-18T12:10:20.198" v="7605" actId="20577"/>
          <ac:spMkLst>
            <pc:docMk/>
            <pc:sldMk cId="3509083641" sldId="259"/>
            <ac:spMk id="4" creationId="{00000000-0000-0000-0000-000000000000}"/>
          </ac:spMkLst>
        </pc:spChg>
        <pc:spChg chg="mod">
          <ac:chgData name="ТВВиБ Лаборатория" userId="413096826834f852" providerId="LiveId" clId="{A12F8636-ABE5-41A0-820D-7F4C066AA37C}" dt="2024-03-17T17:23:46.385" v="567" actId="20577"/>
          <ac:spMkLst>
            <pc:docMk/>
            <pc:sldMk cId="3509083641" sldId="259"/>
            <ac:spMk id="8" creationId="{00000000-0000-0000-0000-000000000000}"/>
          </ac:spMkLst>
        </pc:spChg>
        <pc:spChg chg="mod">
          <ac:chgData name="ТВВиБ Лаборатория" userId="413096826834f852" providerId="LiveId" clId="{A12F8636-ABE5-41A0-820D-7F4C066AA37C}" dt="2024-03-18T12:11:04.170" v="7665" actId="20577"/>
          <ac:spMkLst>
            <pc:docMk/>
            <pc:sldMk cId="3509083641" sldId="259"/>
            <ac:spMk id="21" creationId="{00000000-0000-0000-0000-000000000000}"/>
          </ac:spMkLst>
        </pc:spChg>
        <pc:spChg chg="mod">
          <ac:chgData name="ТВВиБ Лаборатория" userId="413096826834f852" providerId="LiveId" clId="{A12F8636-ABE5-41A0-820D-7F4C066AA37C}" dt="2024-03-18T12:11:58.039" v="7808" actId="20577"/>
          <ac:spMkLst>
            <pc:docMk/>
            <pc:sldMk cId="3509083641" sldId="259"/>
            <ac:spMk id="24" creationId="{00000000-0000-0000-0000-000000000000}"/>
          </ac:spMkLst>
        </pc:spChg>
        <pc:picChg chg="add mod modCrop">
          <ac:chgData name="ТВВиБ Лаборатория" userId="413096826834f852" providerId="LiveId" clId="{A12F8636-ABE5-41A0-820D-7F4C066AA37C}" dt="2024-03-17T17:23:23.608" v="546" actId="18131"/>
          <ac:picMkLst>
            <pc:docMk/>
            <pc:sldMk cId="3509083641" sldId="259"/>
            <ac:picMk id="10" creationId="{52C6D096-B57F-304D-C2C5-73034FC04173}"/>
          </ac:picMkLst>
        </pc:picChg>
      </pc:sldChg>
      <pc:sldChg chg="addSp delSp modSp mod modAnim">
        <pc:chgData name="ТВВиБ Лаборатория" userId="413096826834f852" providerId="LiveId" clId="{A12F8636-ABE5-41A0-820D-7F4C066AA37C}" dt="2024-03-17T19:04:12.676" v="1984" actId="123"/>
        <pc:sldMkLst>
          <pc:docMk/>
          <pc:sldMk cId="3431507113" sldId="261"/>
        </pc:sldMkLst>
        <pc:spChg chg="del">
          <ac:chgData name="ТВВиБ Лаборатория" userId="413096826834f852" providerId="LiveId" clId="{A12F8636-ABE5-41A0-820D-7F4C066AA37C}" dt="2024-03-17T18:45:39.777" v="1172" actId="931"/>
          <ac:spMkLst>
            <pc:docMk/>
            <pc:sldMk cId="3431507113" sldId="261"/>
            <ac:spMk id="3" creationId="{00000000-0000-0000-0000-000000000000}"/>
          </ac:spMkLst>
        </pc:spChg>
        <pc:spChg chg="del">
          <ac:chgData name="ТВВиБ Лаборатория" userId="413096826834f852" providerId="LiveId" clId="{A12F8636-ABE5-41A0-820D-7F4C066AA37C}" dt="2024-03-17T18:49:35.383" v="1274" actId="931"/>
          <ac:spMkLst>
            <pc:docMk/>
            <pc:sldMk cId="3431507113" sldId="261"/>
            <ac:spMk id="4" creationId="{00000000-0000-0000-0000-000000000000}"/>
          </ac:spMkLst>
        </pc:spChg>
        <pc:spChg chg="del">
          <ac:chgData name="ТВВиБ Лаборатория" userId="413096826834f852" providerId="LiveId" clId="{A12F8636-ABE5-41A0-820D-7F4C066AA37C}" dt="2024-03-17T18:51:39.415" v="1277" actId="931"/>
          <ac:spMkLst>
            <pc:docMk/>
            <pc:sldMk cId="3431507113" sldId="261"/>
            <ac:spMk id="7" creationId="{00000000-0000-0000-0000-000000000000}"/>
          </ac:spMkLst>
        </pc:spChg>
        <pc:spChg chg="mod">
          <ac:chgData name="ТВВиБ Лаборатория" userId="413096826834f852" providerId="LiveId" clId="{A12F8636-ABE5-41A0-820D-7F4C066AA37C}" dt="2024-03-17T18:45:07.560" v="1171"/>
          <ac:spMkLst>
            <pc:docMk/>
            <pc:sldMk cId="3431507113" sldId="261"/>
            <ac:spMk id="19" creationId="{4AC7210E-FAAD-894A-8620-513B7D060612}"/>
          </ac:spMkLst>
        </pc:spChg>
        <pc:spChg chg="mod">
          <ac:chgData name="ТВВиБ Лаборатория" userId="413096826834f852" providerId="LiveId" clId="{A12F8636-ABE5-41A0-820D-7F4C066AA37C}" dt="2024-03-17T19:00:05.737" v="1974" actId="20577"/>
          <ac:spMkLst>
            <pc:docMk/>
            <pc:sldMk cId="3431507113" sldId="261"/>
            <ac:spMk id="20" creationId="{8310EC50-F674-F942-981C-3E3645229999}"/>
          </ac:spMkLst>
        </pc:spChg>
        <pc:spChg chg="mod">
          <ac:chgData name="ТВВиБ Лаборатория" userId="413096826834f852" providerId="LiveId" clId="{A12F8636-ABE5-41A0-820D-7F4C066AA37C}" dt="2024-03-17T19:04:12.676" v="1984" actId="123"/>
          <ac:spMkLst>
            <pc:docMk/>
            <pc:sldMk cId="3431507113" sldId="261"/>
            <ac:spMk id="21" creationId="{3CD9856D-2879-804C-AE7F-9FAE705912A4}"/>
          </ac:spMkLst>
        </pc:spChg>
        <pc:spChg chg="mod">
          <ac:chgData name="ТВВиБ Лаборатория" userId="413096826834f852" providerId="LiveId" clId="{A12F8636-ABE5-41A0-820D-7F4C066AA37C}" dt="2024-03-17T18:45:56.277" v="1188" actId="20577"/>
          <ac:spMkLst>
            <pc:docMk/>
            <pc:sldMk cId="3431507113" sldId="261"/>
            <ac:spMk id="22" creationId="{C8EDCFF3-A302-754B-9C32-9AFA77634E0C}"/>
          </ac:spMkLst>
        </pc:spChg>
        <pc:spChg chg="mod">
          <ac:chgData name="ТВВиБ Лаборатория" userId="413096826834f852" providerId="LiveId" clId="{A12F8636-ABE5-41A0-820D-7F4C066AA37C}" dt="2024-03-17T19:04:11.084" v="1983" actId="123"/>
          <ac:spMkLst>
            <pc:docMk/>
            <pc:sldMk cId="3431507113" sldId="261"/>
            <ac:spMk id="23" creationId="{0F0E2F2A-E52F-224C-9247-8DCBD16866B2}"/>
          </ac:spMkLst>
        </pc:spChg>
        <pc:spChg chg="mod">
          <ac:chgData name="ТВВиБ Лаборатория" userId="413096826834f852" providerId="LiveId" clId="{A12F8636-ABE5-41A0-820D-7F4C066AA37C}" dt="2024-03-17T19:03:55.450" v="1978" actId="1076"/>
          <ac:spMkLst>
            <pc:docMk/>
            <pc:sldMk cId="3431507113" sldId="261"/>
            <ac:spMk id="24" creationId="{A0CBF68C-6F40-6E48-BFEE-5EA641AEFB9E}"/>
          </ac:spMkLst>
        </pc:spChg>
        <pc:spChg chg="mod">
          <ac:chgData name="ТВВиБ Лаборатория" userId="413096826834f852" providerId="LiveId" clId="{A12F8636-ABE5-41A0-820D-7F4C066AA37C}" dt="2024-03-17T19:04:09.335" v="1982" actId="123"/>
          <ac:spMkLst>
            <pc:docMk/>
            <pc:sldMk cId="3431507113" sldId="261"/>
            <ac:spMk id="25" creationId="{EC25840C-23C0-FE48-8690-50ACA4126E38}"/>
          </ac:spMkLst>
        </pc:spChg>
        <pc:spChg chg="mod">
          <ac:chgData name="ТВВиБ Лаборатория" userId="413096826834f852" providerId="LiveId" clId="{A12F8636-ABE5-41A0-820D-7F4C066AA37C}" dt="2024-03-17T19:04:02.159" v="1980" actId="1076"/>
          <ac:spMkLst>
            <pc:docMk/>
            <pc:sldMk cId="3431507113" sldId="261"/>
            <ac:spMk id="26" creationId="{7D4708B1-D3C2-E14D-9D21-5F3C61815D3A}"/>
          </ac:spMkLst>
        </pc:spChg>
        <pc:picChg chg="add mod">
          <ac:chgData name="ТВВиБ Лаборатория" userId="413096826834f852" providerId="LiveId" clId="{A12F8636-ABE5-41A0-820D-7F4C066AA37C}" dt="2024-03-17T18:45:40.354" v="1174" actId="962"/>
          <ac:picMkLst>
            <pc:docMk/>
            <pc:sldMk cId="3431507113" sldId="261"/>
            <ac:picMk id="5" creationId="{C52AD79C-8810-B11A-2720-E7065F914316}"/>
          </ac:picMkLst>
        </pc:picChg>
        <pc:picChg chg="add mod">
          <ac:chgData name="ТВВиБ Лаборатория" userId="413096826834f852" providerId="LiveId" clId="{A12F8636-ABE5-41A0-820D-7F4C066AA37C}" dt="2024-03-17T18:49:36.013" v="1276" actId="962"/>
          <ac:picMkLst>
            <pc:docMk/>
            <pc:sldMk cId="3431507113" sldId="261"/>
            <ac:picMk id="8" creationId="{8FF3691D-0D97-0361-6735-DB90D8DD7CDE}"/>
          </ac:picMkLst>
        </pc:picChg>
        <pc:picChg chg="add mod">
          <ac:chgData name="ТВВиБ Лаборатория" userId="413096826834f852" providerId="LiveId" clId="{A12F8636-ABE5-41A0-820D-7F4C066AA37C}" dt="2024-03-17T18:51:39.995" v="1279" actId="962"/>
          <ac:picMkLst>
            <pc:docMk/>
            <pc:sldMk cId="3431507113" sldId="261"/>
            <ac:picMk id="10" creationId="{09523EC3-B7E1-4902-4109-087C1BCE5D79}"/>
          </ac:picMkLst>
        </pc:picChg>
      </pc:sldChg>
      <pc:sldChg chg="addSp delSp modSp mod">
        <pc:chgData name="ТВВиБ Лаборатория" userId="413096826834f852" providerId="LiveId" clId="{A12F8636-ABE5-41A0-820D-7F4C066AA37C}" dt="2024-03-18T12:14:06.526" v="8022" actId="20577"/>
        <pc:sldMkLst>
          <pc:docMk/>
          <pc:sldMk cId="3697146733" sldId="262"/>
        </pc:sldMkLst>
        <pc:spChg chg="add del mod">
          <ac:chgData name="ТВВиБ Лаборатория" userId="413096826834f852" providerId="LiveId" clId="{A12F8636-ABE5-41A0-820D-7F4C066AA37C}" dt="2024-03-17T19:07:00.945" v="2102" actId="931"/>
          <ac:spMkLst>
            <pc:docMk/>
            <pc:sldMk cId="3697146733" sldId="262"/>
            <ac:spMk id="5" creationId="{954BA61D-D26B-C55B-D84F-399C317B31FF}"/>
          </ac:spMkLst>
        </pc:spChg>
        <pc:spChg chg="add mod">
          <ac:chgData name="ТВВиБ Лаборатория" userId="413096826834f852" providerId="LiveId" clId="{A12F8636-ABE5-41A0-820D-7F4C066AA37C}" dt="2024-03-18T08:25:06.836" v="3790" actId="1076"/>
          <ac:spMkLst>
            <pc:docMk/>
            <pc:sldMk cId="3697146733" sldId="262"/>
            <ac:spMk id="6" creationId="{55016E62-A447-692F-50E1-D5687DAC3868}"/>
          </ac:spMkLst>
        </pc:spChg>
        <pc:spChg chg="add mod">
          <ac:chgData name="ТВВиБ Лаборатория" userId="413096826834f852" providerId="LiveId" clId="{A12F8636-ABE5-41A0-820D-7F4C066AA37C}" dt="2024-03-18T08:25:06.836" v="3790" actId="1076"/>
          <ac:spMkLst>
            <pc:docMk/>
            <pc:sldMk cId="3697146733" sldId="262"/>
            <ac:spMk id="10" creationId="{F63473F2-CFB1-584C-C9BB-E1A732A1791D}"/>
          </ac:spMkLst>
        </pc:spChg>
        <pc:spChg chg="mod">
          <ac:chgData name="ТВВиБ Лаборатория" userId="413096826834f852" providerId="LiveId" clId="{A12F8636-ABE5-41A0-820D-7F4C066AA37C}" dt="2024-03-18T07:54:52.964" v="2822" actId="1076"/>
          <ac:spMkLst>
            <pc:docMk/>
            <pc:sldMk cId="3697146733" sldId="262"/>
            <ac:spMk id="11" creationId="{00000000-0000-0000-0000-000000000000}"/>
          </ac:spMkLst>
        </pc:spChg>
        <pc:spChg chg="mod">
          <ac:chgData name="ТВВиБ Лаборатория" userId="413096826834f852" providerId="LiveId" clId="{A12F8636-ABE5-41A0-820D-7F4C066AA37C}" dt="2024-03-18T07:53:08.974" v="2556" actId="20577"/>
          <ac:spMkLst>
            <pc:docMk/>
            <pc:sldMk cId="3697146733" sldId="262"/>
            <ac:spMk id="14" creationId="{00000000-0000-0000-0000-000000000000}"/>
          </ac:spMkLst>
        </pc:spChg>
        <pc:spChg chg="mod">
          <ac:chgData name="ТВВиБ Лаборатория" userId="413096826834f852" providerId="LiveId" clId="{A12F8636-ABE5-41A0-820D-7F4C066AA37C}" dt="2024-03-17T19:05:38.434" v="2097" actId="20577"/>
          <ac:spMkLst>
            <pc:docMk/>
            <pc:sldMk cId="3697146733" sldId="262"/>
            <ac:spMk id="15" creationId="{00000000-0000-0000-0000-000000000000}"/>
          </ac:spMkLst>
        </pc:spChg>
        <pc:spChg chg="del">
          <ac:chgData name="ТВВиБ Лаборатория" userId="413096826834f852" providerId="LiveId" clId="{A12F8636-ABE5-41A0-820D-7F4C066AA37C}" dt="2024-03-17T19:06:39.695" v="2098" actId="931"/>
          <ac:spMkLst>
            <pc:docMk/>
            <pc:sldMk cId="3697146733" sldId="262"/>
            <ac:spMk id="16" creationId="{E2B7DCF0-338C-6D4B-B896-060A01B9F4E8}"/>
          </ac:spMkLst>
        </pc:spChg>
        <pc:spChg chg="add mod">
          <ac:chgData name="ТВВиБ Лаборатория" userId="413096826834f852" providerId="LiveId" clId="{A12F8636-ABE5-41A0-820D-7F4C066AA37C}" dt="2024-03-18T08:25:06.836" v="3790" actId="1076"/>
          <ac:spMkLst>
            <pc:docMk/>
            <pc:sldMk cId="3697146733" sldId="262"/>
            <ac:spMk id="16" creationId="{E3DAC8DA-F6CA-7A5B-714C-737F03B7ABD4}"/>
          </ac:spMkLst>
        </pc:spChg>
        <pc:spChg chg="del">
          <ac:chgData name="ТВВиБ Лаборатория" userId="413096826834f852" providerId="LiveId" clId="{A12F8636-ABE5-41A0-820D-7F4C066AA37C}" dt="2024-03-17T19:24:48.408" v="2151" actId="22"/>
          <ac:spMkLst>
            <pc:docMk/>
            <pc:sldMk cId="3697146733" sldId="262"/>
            <ac:spMk id="17" creationId="{A768CABF-45C0-204F-8F60-084BAB29BB6A}"/>
          </ac:spMkLst>
        </pc:spChg>
        <pc:spChg chg="mod">
          <ac:chgData name="ТВВиБ Лаборатория" userId="413096826834f852" providerId="LiveId" clId="{A12F8636-ABE5-41A0-820D-7F4C066AA37C}" dt="2024-03-18T07:56:01.520" v="2969" actId="20577"/>
          <ac:spMkLst>
            <pc:docMk/>
            <pc:sldMk cId="3697146733" sldId="262"/>
            <ac:spMk id="18" creationId="{00000000-0000-0000-0000-000000000000}"/>
          </ac:spMkLst>
        </pc:spChg>
        <pc:spChg chg="mod">
          <ac:chgData name="ТВВиБ Лаборатория" userId="413096826834f852" providerId="LiveId" clId="{A12F8636-ABE5-41A0-820D-7F4C066AA37C}" dt="2024-03-17T19:07:31.176" v="2136" actId="20577"/>
          <ac:spMkLst>
            <pc:docMk/>
            <pc:sldMk cId="3697146733" sldId="262"/>
            <ac:spMk id="19" creationId="{00000000-0000-0000-0000-000000000000}"/>
          </ac:spMkLst>
        </pc:spChg>
        <pc:spChg chg="mod">
          <ac:chgData name="ТВВиБ Лаборатория" userId="413096826834f852" providerId="LiveId" clId="{A12F8636-ABE5-41A0-820D-7F4C066AA37C}" dt="2024-03-18T07:54:30.604" v="2786" actId="20577"/>
          <ac:spMkLst>
            <pc:docMk/>
            <pc:sldMk cId="3697146733" sldId="262"/>
            <ac:spMk id="22" creationId="{00000000-0000-0000-0000-000000000000}"/>
          </ac:spMkLst>
        </pc:spChg>
        <pc:spChg chg="mod">
          <ac:chgData name="ТВВиБ Лаборатория" userId="413096826834f852" providerId="LiveId" clId="{A12F8636-ABE5-41A0-820D-7F4C066AA37C}" dt="2024-03-17T19:07:24.792" v="2123" actId="20577"/>
          <ac:spMkLst>
            <pc:docMk/>
            <pc:sldMk cId="3697146733" sldId="262"/>
            <ac:spMk id="23" creationId="{00000000-0000-0000-0000-000000000000}"/>
          </ac:spMkLst>
        </pc:spChg>
        <pc:spChg chg="mod">
          <ac:chgData name="ТВВиБ Лаборатория" userId="413096826834f852" providerId="LiveId" clId="{A12F8636-ABE5-41A0-820D-7F4C066AA37C}" dt="2024-03-18T07:57:09.762" v="3093" actId="20577"/>
          <ac:spMkLst>
            <pc:docMk/>
            <pc:sldMk cId="3697146733" sldId="262"/>
            <ac:spMk id="25" creationId="{00000000-0000-0000-0000-000000000000}"/>
          </ac:spMkLst>
        </pc:spChg>
        <pc:spChg chg="mod">
          <ac:chgData name="ТВВиБ Лаборатория" userId="413096826834f852" providerId="LiveId" clId="{A12F8636-ABE5-41A0-820D-7F4C066AA37C}" dt="2024-03-17T19:18:33.229" v="2150" actId="20577"/>
          <ac:spMkLst>
            <pc:docMk/>
            <pc:sldMk cId="3697146733" sldId="262"/>
            <ac:spMk id="26" creationId="{00000000-0000-0000-0000-000000000000}"/>
          </ac:spMkLst>
        </pc:spChg>
        <pc:spChg chg="mod">
          <ac:chgData name="ТВВиБ Лаборатория" userId="413096826834f852" providerId="LiveId" clId="{A12F8636-ABE5-41A0-820D-7F4C066AA37C}" dt="2024-03-17T19:04:43.643" v="2031" actId="6549"/>
          <ac:spMkLst>
            <pc:docMk/>
            <pc:sldMk cId="3697146733" sldId="262"/>
            <ac:spMk id="29" creationId="{7C69852D-941D-E74D-AF0D-A1C7ABE87FC2}"/>
          </ac:spMkLst>
        </pc:spChg>
        <pc:spChg chg="mod">
          <ac:chgData name="ТВВиБ Лаборатория" userId="413096826834f852" providerId="LiveId" clId="{A12F8636-ABE5-41A0-820D-7F4C066AA37C}" dt="2024-03-18T12:14:06.526" v="8022" actId="20577"/>
          <ac:spMkLst>
            <pc:docMk/>
            <pc:sldMk cId="3697146733" sldId="262"/>
            <ac:spMk id="30" creationId="{5F0D11F9-43F9-374D-B7AD-31205EBAD5D8}"/>
          </ac:spMkLst>
        </pc:spChg>
        <pc:spChg chg="del">
          <ac:chgData name="ТВВиБ Лаборатория" userId="413096826834f852" providerId="LiveId" clId="{A12F8636-ABE5-41A0-820D-7F4C066AA37C}" dt="2024-03-18T07:50:38.532" v="2252" actId="931"/>
          <ac:spMkLst>
            <pc:docMk/>
            <pc:sldMk cId="3697146733" sldId="262"/>
            <ac:spMk id="31" creationId="{AB59BA6F-548C-6448-9ABF-14204847D174}"/>
          </ac:spMkLst>
        </pc:spChg>
        <pc:spChg chg="del">
          <ac:chgData name="ТВВиБ Лаборатория" userId="413096826834f852" providerId="LiveId" clId="{A12F8636-ABE5-41A0-820D-7F4C066AA37C}" dt="2024-03-18T08:21:50.631" v="3727" actId="478"/>
          <ac:spMkLst>
            <pc:docMk/>
            <pc:sldMk cId="3697146733" sldId="262"/>
            <ac:spMk id="32" creationId="{492A7287-E438-E849-913F-A9BD2251B9A0}"/>
          </ac:spMkLst>
        </pc:spChg>
        <pc:spChg chg="add del mod">
          <ac:chgData name="ТВВиБ Лаборатория" userId="413096826834f852" providerId="LiveId" clId="{A12F8636-ABE5-41A0-820D-7F4C066AA37C}" dt="2024-03-18T08:25:38.446" v="3793" actId="478"/>
          <ac:spMkLst>
            <pc:docMk/>
            <pc:sldMk cId="3697146733" sldId="262"/>
            <ac:spMk id="53" creationId="{762DFD84-3ADA-744B-396C-BCF002AD4B32}"/>
          </ac:spMkLst>
        </pc:spChg>
        <pc:grpChg chg="mod">
          <ac:chgData name="ТВВиБ Лаборатория" userId="413096826834f852" providerId="LiveId" clId="{A12F8636-ABE5-41A0-820D-7F4C066AA37C}" dt="2024-03-18T07:53:16.078" v="2559" actId="14100"/>
          <ac:grpSpMkLst>
            <pc:docMk/>
            <pc:sldMk cId="3697146733" sldId="262"/>
            <ac:grpSpMk id="20" creationId="{00000000-0000-0000-0000-000000000000}"/>
          </ac:grpSpMkLst>
        </pc:grpChg>
        <pc:grpChg chg="mod">
          <ac:chgData name="ТВВиБ Лаборатория" userId="413096826834f852" providerId="LiveId" clId="{A12F8636-ABE5-41A0-820D-7F4C066AA37C}" dt="2024-03-18T07:54:24.550" v="2778" actId="1076"/>
          <ac:grpSpMkLst>
            <pc:docMk/>
            <pc:sldMk cId="3697146733" sldId="262"/>
            <ac:grpSpMk id="21" creationId="{00000000-0000-0000-0000-000000000000}"/>
          </ac:grpSpMkLst>
        </pc:grpChg>
        <pc:grpChg chg="mod">
          <ac:chgData name="ТВВиБ Лаборатория" userId="413096826834f852" providerId="LiveId" clId="{A12F8636-ABE5-41A0-820D-7F4C066AA37C}" dt="2024-03-18T07:54:55.506" v="2823" actId="1076"/>
          <ac:grpSpMkLst>
            <pc:docMk/>
            <pc:sldMk cId="3697146733" sldId="262"/>
            <ac:grpSpMk id="27" creationId="{00000000-0000-0000-0000-000000000000}"/>
          </ac:grpSpMkLst>
        </pc:grpChg>
        <pc:picChg chg="add del mod">
          <ac:chgData name="ТВВиБ Лаборатория" userId="413096826834f852" providerId="LiveId" clId="{A12F8636-ABE5-41A0-820D-7F4C066AA37C}" dt="2024-03-18T07:50:16.389" v="2251" actId="478"/>
          <ac:picMkLst>
            <pc:docMk/>
            <pc:sldMk cId="3697146733" sldId="262"/>
            <ac:picMk id="3" creationId="{32082BB3-9282-3E0C-4638-DA537F06FF74}"/>
          </ac:picMkLst>
        </pc:picChg>
        <pc:picChg chg="add del mod">
          <ac:chgData name="ТВВиБ Лаборатория" userId="413096826834f852" providerId="LiveId" clId="{A12F8636-ABE5-41A0-820D-7F4C066AA37C}" dt="2024-03-17T19:06:42.625" v="2101" actId="478"/>
          <ac:picMkLst>
            <pc:docMk/>
            <pc:sldMk cId="3697146733" sldId="262"/>
            <ac:picMk id="3" creationId="{69F588EB-E423-3406-5C6A-D20D10BF286F}"/>
          </ac:picMkLst>
        </pc:picChg>
        <pc:picChg chg="add mod">
          <ac:chgData name="ТВВиБ Лаборатория" userId="413096826834f852" providerId="LiveId" clId="{A12F8636-ABE5-41A0-820D-7F4C066AA37C}" dt="2024-03-18T07:50:41.132" v="2253" actId="27614"/>
          <ac:picMkLst>
            <pc:docMk/>
            <pc:sldMk cId="3697146733" sldId="262"/>
            <ac:picMk id="5" creationId="{A1A01F00-15C4-56DB-DA0D-37263EE25CF2}"/>
          </ac:picMkLst>
        </pc:picChg>
        <pc:picChg chg="add del mod modCrop">
          <ac:chgData name="ТВВиБ Лаборатория" userId="413096826834f852" providerId="LiveId" clId="{A12F8636-ABE5-41A0-820D-7F4C066AA37C}" dt="2024-03-18T08:25:36.463" v="3792" actId="478"/>
          <ac:picMkLst>
            <pc:docMk/>
            <pc:sldMk cId="3697146733" sldId="262"/>
            <ac:picMk id="9" creationId="{ADA97DCE-C485-5CD9-E51B-119789232528}"/>
          </ac:picMkLst>
        </pc:picChg>
        <pc:picChg chg="add mod ord modCrop">
          <ac:chgData name="ТВВиБ Лаборатория" userId="413096826834f852" providerId="LiveId" clId="{A12F8636-ABE5-41A0-820D-7F4C066AA37C}" dt="2024-03-17T19:25:07.731" v="2155" actId="18131"/>
          <ac:picMkLst>
            <pc:docMk/>
            <pc:sldMk cId="3697146733" sldId="262"/>
            <ac:picMk id="13" creationId="{93B787A2-69CD-B5DE-87E7-F747F9CBE167}"/>
          </ac:picMkLst>
        </pc:picChg>
        <pc:picChg chg="add mod">
          <ac:chgData name="ТВВиБ Лаборатория" userId="413096826834f852" providerId="LiveId" clId="{A12F8636-ABE5-41A0-820D-7F4C066AA37C}" dt="2024-03-18T08:26:00.364" v="3796" actId="1076"/>
          <ac:picMkLst>
            <pc:docMk/>
            <pc:sldMk cId="3697146733" sldId="262"/>
            <ac:picMk id="51" creationId="{1A5FA73C-A4A7-7F14-9F85-A99E93D92820}"/>
          </ac:picMkLst>
        </pc:picChg>
        <pc:cxnChg chg="add mod">
          <ac:chgData name="ТВВиБ Лаборатория" userId="413096826834f852" providerId="LiveId" clId="{A12F8636-ABE5-41A0-820D-7F4C066AA37C}" dt="2024-03-18T08:25:06.836" v="3790" actId="1076"/>
          <ac:cxnSpMkLst>
            <pc:docMk/>
            <pc:sldMk cId="3697146733" sldId="262"/>
            <ac:cxnSpMk id="28" creationId="{7CF5826D-04B2-4AF3-ABB7-B0FF308D5507}"/>
          </ac:cxnSpMkLst>
        </pc:cxnChg>
        <pc:cxnChg chg="add mod">
          <ac:chgData name="ТВВиБ Лаборатория" userId="413096826834f852" providerId="LiveId" clId="{A12F8636-ABE5-41A0-820D-7F4C066AA37C}" dt="2024-03-18T08:25:06.836" v="3790" actId="1076"/>
          <ac:cxnSpMkLst>
            <pc:docMk/>
            <pc:sldMk cId="3697146733" sldId="262"/>
            <ac:cxnSpMk id="35" creationId="{3CC18D29-8C96-0744-1FA3-33B2216940AD}"/>
          </ac:cxnSpMkLst>
        </pc:cxnChg>
        <pc:cxnChg chg="add mod">
          <ac:chgData name="ТВВиБ Лаборатория" userId="413096826834f852" providerId="LiveId" clId="{A12F8636-ABE5-41A0-820D-7F4C066AA37C}" dt="2024-03-18T08:25:06.836" v="3790" actId="1076"/>
          <ac:cxnSpMkLst>
            <pc:docMk/>
            <pc:sldMk cId="3697146733" sldId="262"/>
            <ac:cxnSpMk id="43" creationId="{5CF38813-1C24-8E8A-420B-1460BC1BB6F9}"/>
          </ac:cxnSpMkLst>
        </pc:cxnChg>
      </pc:sldChg>
      <pc:sldChg chg="addSp delSp modSp mod ord addAnim delAnim modAnim">
        <pc:chgData name="ТВВиБ Лаборатория" userId="413096826834f852" providerId="LiveId" clId="{A12F8636-ABE5-41A0-820D-7F4C066AA37C}" dt="2024-03-18T12:06:26.795" v="7498"/>
        <pc:sldMkLst>
          <pc:docMk/>
          <pc:sldMk cId="1283570793" sldId="263"/>
        </pc:sldMkLst>
        <pc:spChg chg="add mod">
          <ac:chgData name="ТВВиБ Лаборатория" userId="413096826834f852" providerId="LiveId" clId="{A12F8636-ABE5-41A0-820D-7F4C066AA37C}" dt="2024-03-18T10:42:24.458" v="7224" actId="20577"/>
          <ac:spMkLst>
            <pc:docMk/>
            <pc:sldMk cId="1283570793" sldId="263"/>
            <ac:spMk id="2" creationId="{847594EA-DD7F-8A27-1FED-FA71F398C64E}"/>
          </ac:spMkLst>
        </pc:spChg>
        <pc:spChg chg="mod">
          <ac:chgData name="ТВВиБ Лаборатория" userId="413096826834f852" providerId="LiveId" clId="{A12F8636-ABE5-41A0-820D-7F4C066AA37C}" dt="2024-03-18T09:26:55.758" v="4514" actId="20577"/>
          <ac:spMkLst>
            <pc:docMk/>
            <pc:sldMk cId="1283570793" sldId="263"/>
            <ac:spMk id="7" creationId="{00000000-0000-0000-0000-000000000000}"/>
          </ac:spMkLst>
        </pc:spChg>
        <pc:spChg chg="mod">
          <ac:chgData name="ТВВиБ Лаборатория" userId="413096826834f852" providerId="LiveId" clId="{A12F8636-ABE5-41A0-820D-7F4C066AA37C}" dt="2024-03-18T09:24:17.407" v="4252" actId="20577"/>
          <ac:spMkLst>
            <pc:docMk/>
            <pc:sldMk cId="1283570793" sldId="263"/>
            <ac:spMk id="8" creationId="{00000000-0000-0000-0000-000000000000}"/>
          </ac:spMkLst>
        </pc:spChg>
        <pc:spChg chg="mod">
          <ac:chgData name="ТВВиБ Лаборатория" userId="413096826834f852" providerId="LiveId" clId="{A12F8636-ABE5-41A0-820D-7F4C066AA37C}" dt="2024-03-18T10:18:11.911" v="6711" actId="20577"/>
          <ac:spMkLst>
            <pc:docMk/>
            <pc:sldMk cId="1283570793" sldId="263"/>
            <ac:spMk id="11" creationId="{00000000-0000-0000-0000-000000000000}"/>
          </ac:spMkLst>
        </pc:spChg>
        <pc:spChg chg="mod">
          <ac:chgData name="ТВВиБ Лаборатория" userId="413096826834f852" providerId="LiveId" clId="{A12F8636-ABE5-41A0-820D-7F4C066AA37C}" dt="2024-03-18T09:41:54.505" v="5165" actId="20577"/>
          <ac:spMkLst>
            <pc:docMk/>
            <pc:sldMk cId="1283570793" sldId="263"/>
            <ac:spMk id="12" creationId="{00000000-0000-0000-0000-000000000000}"/>
          </ac:spMkLst>
        </pc:spChg>
        <pc:spChg chg="mod">
          <ac:chgData name="ТВВиБ Лаборатория" userId="413096826834f852" providerId="LiveId" clId="{A12F8636-ABE5-41A0-820D-7F4C066AA37C}" dt="2024-03-18T10:22:09.024" v="6931" actId="20577"/>
          <ac:spMkLst>
            <pc:docMk/>
            <pc:sldMk cId="1283570793" sldId="263"/>
            <ac:spMk id="14" creationId="{00000000-0000-0000-0000-000000000000}"/>
          </ac:spMkLst>
        </pc:spChg>
        <pc:spChg chg="mod">
          <ac:chgData name="ТВВиБ Лаборатория" userId="413096826834f852" providerId="LiveId" clId="{A12F8636-ABE5-41A0-820D-7F4C066AA37C}" dt="2024-03-18T09:25:59.876" v="4375" actId="20577"/>
          <ac:spMkLst>
            <pc:docMk/>
            <pc:sldMk cId="1283570793" sldId="263"/>
            <ac:spMk id="15" creationId="{00000000-0000-0000-0000-000000000000}"/>
          </ac:spMkLst>
        </pc:spChg>
        <pc:spChg chg="add del mod">
          <ac:chgData name="ТВВиБ Лаборатория" userId="413096826834f852" providerId="LiveId" clId="{A12F8636-ABE5-41A0-820D-7F4C066AA37C}" dt="2024-03-18T10:20:39.727" v="6904" actId="20577"/>
          <ac:spMkLst>
            <pc:docMk/>
            <pc:sldMk cId="1283570793" sldId="263"/>
            <ac:spMk id="17" creationId="{00000000-0000-0000-0000-000000000000}"/>
          </ac:spMkLst>
        </pc:spChg>
        <pc:spChg chg="mod">
          <ac:chgData name="ТВВиБ Лаборатория" userId="413096826834f852" providerId="LiveId" clId="{A12F8636-ABE5-41A0-820D-7F4C066AA37C}" dt="2024-03-18T10:18:56.139" v="6768" actId="20577"/>
          <ac:spMkLst>
            <pc:docMk/>
            <pc:sldMk cId="1283570793" sldId="263"/>
            <ac:spMk id="18" creationId="{00000000-0000-0000-0000-000000000000}"/>
          </ac:spMkLst>
        </pc:spChg>
        <pc:spChg chg="mod">
          <ac:chgData name="ТВВиБ Лаборатория" userId="413096826834f852" providerId="LiveId" clId="{A12F8636-ABE5-41A0-820D-7F4C066AA37C}" dt="2024-03-18T09:31:47.568" v="5121" actId="20577"/>
          <ac:spMkLst>
            <pc:docMk/>
            <pc:sldMk cId="1283570793" sldId="263"/>
            <ac:spMk id="20" creationId="{00000000-0000-0000-0000-000000000000}"/>
          </ac:spMkLst>
        </pc:spChg>
        <pc:spChg chg="mod">
          <ac:chgData name="ТВВиБ Лаборатория" userId="413096826834f852" providerId="LiveId" clId="{A12F8636-ABE5-41A0-820D-7F4C066AA37C}" dt="2024-03-18T09:34:20.615" v="5122" actId="20577"/>
          <ac:spMkLst>
            <pc:docMk/>
            <pc:sldMk cId="1283570793" sldId="263"/>
            <ac:spMk id="21" creationId="{00000000-0000-0000-0000-000000000000}"/>
          </ac:spMkLst>
        </pc:spChg>
        <pc:spChg chg="del mod">
          <ac:chgData name="ТВВиБ Лаборатория" userId="413096826834f852" providerId="LiveId" clId="{A12F8636-ABE5-41A0-820D-7F4C066AA37C}" dt="2024-03-18T10:22:11.028" v="6933"/>
          <ac:spMkLst>
            <pc:docMk/>
            <pc:sldMk cId="1283570793" sldId="263"/>
            <ac:spMk id="23" creationId="{00000000-0000-0000-0000-000000000000}"/>
          </ac:spMkLst>
        </pc:spChg>
        <pc:spChg chg="mod">
          <ac:chgData name="ТВВиБ Лаборатория" userId="413096826834f852" providerId="LiveId" clId="{A12F8636-ABE5-41A0-820D-7F4C066AA37C}" dt="2024-03-18T10:39:25.878" v="6953" actId="20577"/>
          <ac:spMkLst>
            <pc:docMk/>
            <pc:sldMk cId="1283570793" sldId="263"/>
            <ac:spMk id="24" creationId="{00000000-0000-0000-0000-000000000000}"/>
          </ac:spMkLst>
        </pc:spChg>
        <pc:spChg chg="mod">
          <ac:chgData name="ТВВиБ Лаборатория" userId="413096826834f852" providerId="LiveId" clId="{A12F8636-ABE5-41A0-820D-7F4C066AA37C}" dt="2024-03-18T09:24:01.952" v="4234" actId="20577"/>
          <ac:spMkLst>
            <pc:docMk/>
            <pc:sldMk cId="1283570793" sldId="263"/>
            <ac:spMk id="55" creationId="{7B6DB676-3BDF-D847-A3DB-8118D920D845}"/>
          </ac:spMkLst>
        </pc:spChg>
        <pc:spChg chg="mod">
          <ac:chgData name="ТВВиБ Лаборатория" userId="413096826834f852" providerId="LiveId" clId="{A12F8636-ABE5-41A0-820D-7F4C066AA37C}" dt="2024-03-18T09:24:08.097" v="4235" actId="20577"/>
          <ac:spMkLst>
            <pc:docMk/>
            <pc:sldMk cId="1283570793" sldId="263"/>
            <ac:spMk id="56" creationId="{FB84A0A8-8C30-BE44-B231-20D0D6006E7E}"/>
          </ac:spMkLst>
        </pc:spChg>
        <pc:picChg chg="mod">
          <ac:chgData name="ТВВиБ Лаборатория" userId="413096826834f852" providerId="LiveId" clId="{A12F8636-ABE5-41A0-820D-7F4C066AA37C}" dt="2024-03-18T09:41:30.984" v="5131" actId="1076"/>
          <ac:picMkLst>
            <pc:docMk/>
            <pc:sldMk cId="1283570793" sldId="263"/>
            <ac:picMk id="3" creationId="{B18BCAD3-FAA3-5349-95DE-1C0550CBB801}"/>
          </ac:picMkLst>
        </pc:picChg>
        <pc:picChg chg="mod">
          <ac:chgData name="ТВВиБ Лаборатория" userId="413096826834f852" providerId="LiveId" clId="{A12F8636-ABE5-41A0-820D-7F4C066AA37C}" dt="2024-03-18T09:41:20.494" v="5129" actId="1076"/>
          <ac:picMkLst>
            <pc:docMk/>
            <pc:sldMk cId="1283570793" sldId="263"/>
            <ac:picMk id="9" creationId="{02094C08-E027-2A4E-871A-3159BEF8F913}"/>
          </ac:picMkLst>
        </pc:picChg>
        <pc:picChg chg="mod">
          <ac:chgData name="ТВВиБ Лаборатория" userId="413096826834f852" providerId="LiveId" clId="{A12F8636-ABE5-41A0-820D-7F4C066AA37C}" dt="2024-03-18T09:41:42.745" v="5132" actId="1076"/>
          <ac:picMkLst>
            <pc:docMk/>
            <pc:sldMk cId="1283570793" sldId="263"/>
            <ac:picMk id="26" creationId="{EDABA127-D601-3447-BC4F-DF499C1FD314}"/>
          </ac:picMkLst>
        </pc:picChg>
        <pc:picChg chg="mod">
          <ac:chgData name="ТВВиБ Лаборатория" userId="413096826834f852" providerId="LiveId" clId="{A12F8636-ABE5-41A0-820D-7F4C066AA37C}" dt="2024-03-18T09:40:41.996" v="5124" actId="1076"/>
          <ac:picMkLst>
            <pc:docMk/>
            <pc:sldMk cId="1283570793" sldId="263"/>
            <ac:picMk id="53" creationId="{8B005C09-A6D0-314B-A2FF-294660CBF77B}"/>
          </ac:picMkLst>
        </pc:picChg>
        <pc:picChg chg="mod">
          <ac:chgData name="ТВВиБ Лаборатория" userId="413096826834f852" providerId="LiveId" clId="{A12F8636-ABE5-41A0-820D-7F4C066AA37C}" dt="2024-03-18T09:41:01.045" v="5127" actId="1076"/>
          <ac:picMkLst>
            <pc:docMk/>
            <pc:sldMk cId="1283570793" sldId="263"/>
            <ac:picMk id="54" creationId="{8BD6A899-5180-F348-B02E-0DC203489059}"/>
          </ac:picMkLst>
        </pc:picChg>
      </pc:sldChg>
      <pc:sldChg chg="addSp delSp modSp mod ord modAnim">
        <pc:chgData name="ТВВиБ Лаборатория" userId="413096826834f852" providerId="LiveId" clId="{A12F8636-ABE5-41A0-820D-7F4C066AA37C}" dt="2024-03-18T09:58:24.213" v="6584" actId="20577"/>
        <pc:sldMkLst>
          <pc:docMk/>
          <pc:sldMk cId="2547589024" sldId="264"/>
        </pc:sldMkLst>
        <pc:spChg chg="mod">
          <ac:chgData name="ТВВиБ Лаборатория" userId="413096826834f852" providerId="LiveId" clId="{A12F8636-ABE5-41A0-820D-7F4C066AA37C}" dt="2024-03-18T09:51:06.795" v="5762" actId="20577"/>
          <ac:spMkLst>
            <pc:docMk/>
            <pc:sldMk cId="2547589024" sldId="264"/>
            <ac:spMk id="19" creationId="{00000000-0000-0000-0000-000000000000}"/>
          </ac:spMkLst>
        </pc:spChg>
        <pc:spChg chg="mod">
          <ac:chgData name="ТВВиБ Лаборатория" userId="413096826834f852" providerId="LiveId" clId="{A12F8636-ABE5-41A0-820D-7F4C066AA37C}" dt="2024-03-18T09:48:41.475" v="5511" actId="20577"/>
          <ac:spMkLst>
            <pc:docMk/>
            <pc:sldMk cId="2547589024" sldId="264"/>
            <ac:spMk id="20" creationId="{00000000-0000-0000-0000-000000000000}"/>
          </ac:spMkLst>
        </pc:spChg>
        <pc:spChg chg="mod">
          <ac:chgData name="ТВВиБ Лаборатория" userId="413096826834f852" providerId="LiveId" clId="{A12F8636-ABE5-41A0-820D-7F4C066AA37C}" dt="2024-03-18T09:53:15.087" v="6001" actId="20577"/>
          <ac:spMkLst>
            <pc:docMk/>
            <pc:sldMk cId="2547589024" sldId="264"/>
            <ac:spMk id="21" creationId="{00000000-0000-0000-0000-000000000000}"/>
          </ac:spMkLst>
        </pc:spChg>
        <pc:spChg chg="mod">
          <ac:chgData name="ТВВиБ Лаборатория" userId="413096826834f852" providerId="LiveId" clId="{A12F8636-ABE5-41A0-820D-7F4C066AA37C}" dt="2024-03-18T09:51:16.402" v="5775" actId="20577"/>
          <ac:spMkLst>
            <pc:docMk/>
            <pc:sldMk cId="2547589024" sldId="264"/>
            <ac:spMk id="22" creationId="{00000000-0000-0000-0000-000000000000}"/>
          </ac:spMkLst>
        </pc:spChg>
        <pc:spChg chg="mod">
          <ac:chgData name="ТВВиБ Лаборатория" userId="413096826834f852" providerId="LiveId" clId="{A12F8636-ABE5-41A0-820D-7F4C066AA37C}" dt="2024-03-18T09:48:21.350" v="5476" actId="20577"/>
          <ac:spMkLst>
            <pc:docMk/>
            <pc:sldMk cId="2547589024" sldId="264"/>
            <ac:spMk id="23" creationId="{00000000-0000-0000-0000-000000000000}"/>
          </ac:spMkLst>
        </pc:spChg>
        <pc:spChg chg="mod">
          <ac:chgData name="ТВВиБ Лаборатория" userId="413096826834f852" providerId="LiveId" clId="{A12F8636-ABE5-41A0-820D-7F4C066AA37C}" dt="2024-03-18T09:47:40.519" v="5379" actId="20577"/>
          <ac:spMkLst>
            <pc:docMk/>
            <pc:sldMk cId="2547589024" sldId="264"/>
            <ac:spMk id="24" creationId="{00000000-0000-0000-0000-000000000000}"/>
          </ac:spMkLst>
        </pc:spChg>
        <pc:spChg chg="mod">
          <ac:chgData name="ТВВиБ Лаборатория" userId="413096826834f852" providerId="LiveId" clId="{A12F8636-ABE5-41A0-820D-7F4C066AA37C}" dt="2024-03-18T09:58:24.213" v="6584" actId="20577"/>
          <ac:spMkLst>
            <pc:docMk/>
            <pc:sldMk cId="2547589024" sldId="264"/>
            <ac:spMk id="25" creationId="{00000000-0000-0000-0000-000000000000}"/>
          </ac:spMkLst>
        </pc:spChg>
        <pc:spChg chg="mod">
          <ac:chgData name="ТВВиБ Лаборатория" userId="413096826834f852" providerId="LiveId" clId="{A12F8636-ABE5-41A0-820D-7F4C066AA37C}" dt="2024-03-18T09:53:35.305" v="6035" actId="20577"/>
          <ac:spMkLst>
            <pc:docMk/>
            <pc:sldMk cId="2547589024" sldId="264"/>
            <ac:spMk id="26" creationId="{00000000-0000-0000-0000-000000000000}"/>
          </ac:spMkLst>
        </pc:spChg>
        <pc:spChg chg="mod">
          <ac:chgData name="ТВВиБ Лаборатория" userId="413096826834f852" providerId="LiveId" clId="{A12F8636-ABE5-41A0-820D-7F4C066AA37C}" dt="2024-03-18T09:50:15.655" v="5676" actId="20577"/>
          <ac:spMkLst>
            <pc:docMk/>
            <pc:sldMk cId="2547589024" sldId="264"/>
            <ac:spMk id="27" creationId="{4FB4D39C-F359-4B4F-9A3F-E78D6292AD66}"/>
          </ac:spMkLst>
        </pc:spChg>
        <pc:spChg chg="mod">
          <ac:chgData name="ТВВиБ Лаборатория" userId="413096826834f852" providerId="LiveId" clId="{A12F8636-ABE5-41A0-820D-7F4C066AA37C}" dt="2024-03-18T09:50:08.339" v="5667" actId="20577"/>
          <ac:spMkLst>
            <pc:docMk/>
            <pc:sldMk cId="2547589024" sldId="264"/>
            <ac:spMk id="28" creationId="{2DBEDBAB-7487-D742-A178-8E5B52115C0F}"/>
          </ac:spMkLst>
        </pc:spChg>
        <pc:graphicFrameChg chg="mod">
          <ac:chgData name="ТВВиБ Лаборатория" userId="413096826834f852" providerId="LiveId" clId="{A12F8636-ABE5-41A0-820D-7F4C066AA37C}" dt="2024-03-18T09:46:13.045" v="5212"/>
          <ac:graphicFrameMkLst>
            <pc:docMk/>
            <pc:sldMk cId="2547589024" sldId="264"/>
            <ac:graphicFrameMk id="3" creationId="{00000000-0000-0000-0000-000000000000}"/>
          </ac:graphicFrameMkLst>
        </pc:graphicFrameChg>
        <pc:picChg chg="add mod">
          <ac:chgData name="ТВВиБ Лаборатория" userId="413096826834f852" providerId="LiveId" clId="{A12F8636-ABE5-41A0-820D-7F4C066AA37C}" dt="2024-03-18T09:46:53.232" v="5225" actId="1038"/>
          <ac:picMkLst>
            <pc:docMk/>
            <pc:sldMk cId="2547589024" sldId="264"/>
            <ac:picMk id="4" creationId="{4D6B79AE-253A-4A9F-BA43-785B0FB9FB6B}"/>
          </ac:picMkLst>
        </pc:picChg>
        <pc:picChg chg="mod">
          <ac:chgData name="ТВВиБ Лаборатория" userId="413096826834f852" providerId="LiveId" clId="{A12F8636-ABE5-41A0-820D-7F4C066AA37C}" dt="2024-03-18T09:46:12.504" v="5211" actId="1076"/>
          <ac:picMkLst>
            <pc:docMk/>
            <pc:sldMk cId="2547589024" sldId="264"/>
            <ac:picMk id="29" creationId="{173A9853-0917-3646-9DAA-080377DF1086}"/>
          </ac:picMkLst>
        </pc:picChg>
        <pc:picChg chg="mod">
          <ac:chgData name="ТВВиБ Лаборатория" userId="413096826834f852" providerId="LiveId" clId="{A12F8636-ABE5-41A0-820D-7F4C066AA37C}" dt="2024-03-18T09:46:06.391" v="5209" actId="1076"/>
          <ac:picMkLst>
            <pc:docMk/>
            <pc:sldMk cId="2547589024" sldId="264"/>
            <ac:picMk id="30" creationId="{817397F3-7395-5947-9453-CEDEC8A39A60}"/>
          </ac:picMkLst>
        </pc:picChg>
        <pc:picChg chg="mod">
          <ac:chgData name="ТВВиБ Лаборатория" userId="413096826834f852" providerId="LiveId" clId="{A12F8636-ABE5-41A0-820D-7F4C066AA37C}" dt="2024-03-18T09:46:08.932" v="5210" actId="1076"/>
          <ac:picMkLst>
            <pc:docMk/>
            <pc:sldMk cId="2547589024" sldId="264"/>
            <ac:picMk id="31" creationId="{F7CB481A-BDCB-3E49-9DFA-57417DD2CA00}"/>
          </ac:picMkLst>
        </pc:picChg>
        <pc:picChg chg="del">
          <ac:chgData name="ТВВиБ Лаборатория" userId="413096826834f852" providerId="LiveId" clId="{A12F8636-ABE5-41A0-820D-7F4C066AA37C}" dt="2024-03-18T09:45:42.540" v="5207" actId="478"/>
          <ac:picMkLst>
            <pc:docMk/>
            <pc:sldMk cId="2547589024" sldId="264"/>
            <ac:picMk id="32" creationId="{F41F2866-7B65-F84A-A3FD-894777A89716}"/>
          </ac:picMkLst>
        </pc:picChg>
      </pc:sldChg>
      <pc:sldChg chg="addSp delSp modSp mod delAnim modAnim">
        <pc:chgData name="ТВВиБ Лаборатория" userId="413096826834f852" providerId="LiveId" clId="{A12F8636-ABE5-41A0-820D-7F4C066AA37C}" dt="2024-03-18T09:23:13.737" v="4198" actId="20577"/>
        <pc:sldMkLst>
          <pc:docMk/>
          <pc:sldMk cId="3165591067" sldId="265"/>
        </pc:sldMkLst>
        <pc:spChg chg="mod">
          <ac:chgData name="ТВВиБ Лаборатория" userId="413096826834f852" providerId="LiveId" clId="{A12F8636-ABE5-41A0-820D-7F4C066AA37C}" dt="2024-03-18T09:23:13.737" v="4198" actId="20577"/>
          <ac:spMkLst>
            <pc:docMk/>
            <pc:sldMk cId="3165591067" sldId="265"/>
            <ac:spMk id="19" creationId="{00000000-0000-0000-0000-000000000000}"/>
          </ac:spMkLst>
        </pc:spChg>
        <pc:spChg chg="mod">
          <ac:chgData name="ТВВиБ Лаборатория" userId="413096826834f852" providerId="LiveId" clId="{A12F8636-ABE5-41A0-820D-7F4C066AA37C}" dt="2024-03-18T09:21:07.117" v="4185" actId="1076"/>
          <ac:spMkLst>
            <pc:docMk/>
            <pc:sldMk cId="3165591067" sldId="265"/>
            <ac:spMk id="20" creationId="{00000000-0000-0000-0000-000000000000}"/>
          </ac:spMkLst>
        </pc:spChg>
        <pc:spChg chg="del">
          <ac:chgData name="ТВВиБ Лаборатория" userId="413096826834f852" providerId="LiveId" clId="{A12F8636-ABE5-41A0-820D-7F4C066AA37C}" dt="2024-03-18T09:20:26.691" v="4177" actId="478"/>
          <ac:spMkLst>
            <pc:docMk/>
            <pc:sldMk cId="3165591067" sldId="265"/>
            <ac:spMk id="27" creationId="{00000000-0000-0000-0000-000000000000}"/>
          </ac:spMkLst>
        </pc:spChg>
        <pc:spChg chg="del">
          <ac:chgData name="ТВВиБ Лаборатория" userId="413096826834f852" providerId="LiveId" clId="{A12F8636-ABE5-41A0-820D-7F4C066AA37C}" dt="2024-03-18T09:20:26.691" v="4177" actId="478"/>
          <ac:spMkLst>
            <pc:docMk/>
            <pc:sldMk cId="3165591067" sldId="265"/>
            <ac:spMk id="28" creationId="{00000000-0000-0000-0000-000000000000}"/>
          </ac:spMkLst>
        </pc:spChg>
        <pc:spChg chg="del">
          <ac:chgData name="ТВВиБ Лаборатория" userId="413096826834f852" providerId="LiveId" clId="{A12F8636-ABE5-41A0-820D-7F4C066AA37C}" dt="2024-03-18T09:20:26.691" v="4177" actId="478"/>
          <ac:spMkLst>
            <pc:docMk/>
            <pc:sldMk cId="3165591067" sldId="265"/>
            <ac:spMk id="29" creationId="{00000000-0000-0000-0000-000000000000}"/>
          </ac:spMkLst>
        </pc:spChg>
        <pc:spChg chg="del">
          <ac:chgData name="ТВВиБ Лаборатория" userId="413096826834f852" providerId="LiveId" clId="{A12F8636-ABE5-41A0-820D-7F4C066AA37C}" dt="2024-03-18T09:20:26.691" v="4177" actId="478"/>
          <ac:spMkLst>
            <pc:docMk/>
            <pc:sldMk cId="3165591067" sldId="265"/>
            <ac:spMk id="30" creationId="{00000000-0000-0000-0000-000000000000}"/>
          </ac:spMkLst>
        </pc:spChg>
        <pc:spChg chg="del">
          <ac:chgData name="ТВВиБ Лаборатория" userId="413096826834f852" providerId="LiveId" clId="{A12F8636-ABE5-41A0-820D-7F4C066AA37C}" dt="2024-03-18T09:20:26.691" v="4177" actId="478"/>
          <ac:spMkLst>
            <pc:docMk/>
            <pc:sldMk cId="3165591067" sldId="265"/>
            <ac:spMk id="31" creationId="{00000000-0000-0000-0000-000000000000}"/>
          </ac:spMkLst>
        </pc:spChg>
        <pc:spChg chg="mod">
          <ac:chgData name="ТВВиБ Лаборатория" userId="413096826834f852" providerId="LiveId" clId="{A12F8636-ABE5-41A0-820D-7F4C066AA37C}" dt="2024-03-18T08:31:46.652" v="3935" actId="20577"/>
          <ac:spMkLst>
            <pc:docMk/>
            <pc:sldMk cId="3165591067" sldId="265"/>
            <ac:spMk id="32" creationId="{E1496272-3418-7F4F-B171-354773B7330C}"/>
          </ac:spMkLst>
        </pc:spChg>
        <pc:spChg chg="del mod">
          <ac:chgData name="ТВВиБ Лаборатория" userId="413096826834f852" providerId="LiveId" clId="{A12F8636-ABE5-41A0-820D-7F4C066AA37C}" dt="2024-03-18T08:38:46.446" v="3949"/>
          <ac:spMkLst>
            <pc:docMk/>
            <pc:sldMk cId="3165591067" sldId="265"/>
            <ac:spMk id="33" creationId="{0E9B0A35-B117-834B-8BB3-5F65444F9AE9}"/>
          </ac:spMkLst>
        </pc:spChg>
        <pc:grpChg chg="del">
          <ac:chgData name="ТВВиБ Лаборатория" userId="413096826834f852" providerId="LiveId" clId="{A12F8636-ABE5-41A0-820D-7F4C066AA37C}" dt="2024-03-18T09:20:26.691" v="4177" actId="478"/>
          <ac:grpSpMkLst>
            <pc:docMk/>
            <pc:sldMk cId="3165591067" sldId="265"/>
            <ac:grpSpMk id="21" creationId="{00000000-0000-0000-0000-000000000000}"/>
          </ac:grpSpMkLst>
        </pc:grpChg>
        <pc:grpChg chg="del">
          <ac:chgData name="ТВВиБ Лаборатория" userId="413096826834f852" providerId="LiveId" clId="{A12F8636-ABE5-41A0-820D-7F4C066AA37C}" dt="2024-03-18T09:20:26.691" v="4177" actId="478"/>
          <ac:grpSpMkLst>
            <pc:docMk/>
            <pc:sldMk cId="3165591067" sldId="265"/>
            <ac:grpSpMk id="9216" creationId="{00000000-0000-0000-0000-000000000000}"/>
          </ac:grpSpMkLst>
        </pc:grpChg>
        <pc:grpChg chg="del">
          <ac:chgData name="ТВВиБ Лаборатория" userId="413096826834f852" providerId="LiveId" clId="{A12F8636-ABE5-41A0-820D-7F4C066AA37C}" dt="2024-03-18T09:20:26.691" v="4177" actId="478"/>
          <ac:grpSpMkLst>
            <pc:docMk/>
            <pc:sldMk cId="3165591067" sldId="265"/>
            <ac:grpSpMk id="9217" creationId="{00000000-0000-0000-0000-000000000000}"/>
          </ac:grpSpMkLst>
        </pc:grpChg>
        <pc:grpChg chg="del">
          <ac:chgData name="ТВВиБ Лаборатория" userId="413096826834f852" providerId="LiveId" clId="{A12F8636-ABE5-41A0-820D-7F4C066AA37C}" dt="2024-03-18T09:20:26.691" v="4177" actId="478"/>
          <ac:grpSpMkLst>
            <pc:docMk/>
            <pc:sldMk cId="3165591067" sldId="265"/>
            <ac:grpSpMk id="9219" creationId="{00000000-0000-0000-0000-000000000000}"/>
          </ac:grpSpMkLst>
        </pc:grpChg>
        <pc:grpChg chg="del">
          <ac:chgData name="ТВВиБ Лаборатория" userId="413096826834f852" providerId="LiveId" clId="{A12F8636-ABE5-41A0-820D-7F4C066AA37C}" dt="2024-03-18T09:20:26.691" v="4177" actId="478"/>
          <ac:grpSpMkLst>
            <pc:docMk/>
            <pc:sldMk cId="3165591067" sldId="265"/>
            <ac:grpSpMk id="9220" creationId="{00000000-0000-0000-0000-000000000000}"/>
          </ac:grpSpMkLst>
        </pc:grpChg>
        <pc:picChg chg="add mod modCrop">
          <ac:chgData name="ТВВиБ Лаборатория" userId="413096826834f852" providerId="LiveId" clId="{A12F8636-ABE5-41A0-820D-7F4C066AA37C}" dt="2024-03-18T09:20:58.464" v="4184" actId="732"/>
          <ac:picMkLst>
            <pc:docMk/>
            <pc:sldMk cId="3165591067" sldId="265"/>
            <ac:picMk id="6" creationId="{97E27A7E-AFFD-08F0-0360-4EE3C01F4F02}"/>
          </ac:picMkLst>
        </pc:picChg>
        <pc:picChg chg="add mod modCrop">
          <ac:chgData name="ТВВиБ Лаборатория" userId="413096826834f852" providerId="LiveId" clId="{A12F8636-ABE5-41A0-820D-7F4C066AA37C}" dt="2024-03-18T09:22:57.430" v="4197" actId="14100"/>
          <ac:picMkLst>
            <pc:docMk/>
            <pc:sldMk cId="3165591067" sldId="265"/>
            <ac:picMk id="8" creationId="{7EC49CA0-7E76-A234-BA16-20C87BE31CBF}"/>
          </ac:picMkLst>
        </pc:picChg>
        <pc:cxnChg chg="add del mod">
          <ac:chgData name="ТВВиБ Лаборатория" userId="413096826834f852" providerId="LiveId" clId="{A12F8636-ABE5-41A0-820D-7F4C066AA37C}" dt="2024-03-18T09:07:54.644" v="4174" actId="478"/>
          <ac:cxnSpMkLst>
            <pc:docMk/>
            <pc:sldMk cId="3165591067" sldId="265"/>
            <ac:cxnSpMk id="2" creationId="{1B9FB5A5-615F-2E7E-F4D6-95FF923AFBB4}"/>
          </ac:cxnSpMkLst>
        </pc:cxnChg>
        <pc:cxnChg chg="add del mod">
          <ac:chgData name="ТВВиБ Лаборатория" userId="413096826834f852" providerId="LiveId" clId="{A12F8636-ABE5-41A0-820D-7F4C066AA37C}" dt="2024-03-18T09:07:58.705" v="4176" actId="478"/>
          <ac:cxnSpMkLst>
            <pc:docMk/>
            <pc:sldMk cId="3165591067" sldId="265"/>
            <ac:cxnSpMk id="3" creationId="{3A3E1704-C711-4ACA-03A2-8B41EFCCF153}"/>
          </ac:cxnSpMkLst>
        </pc:cxnChg>
        <pc:cxnChg chg="add del mod">
          <ac:chgData name="ТВВиБ Лаборатория" userId="413096826834f852" providerId="LiveId" clId="{A12F8636-ABE5-41A0-820D-7F4C066AA37C}" dt="2024-03-18T09:20:29.506" v="4179" actId="478"/>
          <ac:cxnSpMkLst>
            <pc:docMk/>
            <pc:sldMk cId="3165591067" sldId="265"/>
            <ac:cxnSpMk id="4" creationId="{E7BE001B-0DA8-FB20-86DF-B5B176F6B6A2}"/>
          </ac:cxnSpMkLst>
        </pc:cxnChg>
      </pc:sldChg>
      <pc:sldChg chg="del">
        <pc:chgData name="ТВВиБ Лаборатория" userId="413096826834f852" providerId="LiveId" clId="{A12F8636-ABE5-41A0-820D-7F4C066AA37C}" dt="2024-03-18T09:45:14.416" v="5204" actId="2696"/>
        <pc:sldMkLst>
          <pc:docMk/>
          <pc:sldMk cId="3867560940" sldId="266"/>
        </pc:sldMkLst>
      </pc:sldChg>
      <pc:sldChg chg="addSp delSp modSp mod modAnim">
        <pc:chgData name="ТВВиБ Лаборатория" userId="413096826834f852" providerId="LiveId" clId="{A12F8636-ABE5-41A0-820D-7F4C066AA37C}" dt="2024-03-18T09:58:48.815" v="6585" actId="14100"/>
        <pc:sldMkLst>
          <pc:docMk/>
          <pc:sldMk cId="2335480631" sldId="267"/>
        </pc:sldMkLst>
        <pc:spChg chg="mod">
          <ac:chgData name="ТВВиБ Лаборатория" userId="413096826834f852" providerId="LiveId" clId="{A12F8636-ABE5-41A0-820D-7F4C066AA37C}" dt="2024-03-18T09:55:02.796" v="6257" actId="20577"/>
          <ac:spMkLst>
            <pc:docMk/>
            <pc:sldMk cId="2335480631" sldId="267"/>
            <ac:spMk id="2" creationId="{00000000-0000-0000-0000-000000000000}"/>
          </ac:spMkLst>
        </pc:spChg>
        <pc:spChg chg="mod">
          <ac:chgData name="ТВВиБ Лаборатория" userId="413096826834f852" providerId="LiveId" clId="{A12F8636-ABE5-41A0-820D-7F4C066AA37C}" dt="2024-03-18T09:55:16.035" v="6285" actId="20577"/>
          <ac:spMkLst>
            <pc:docMk/>
            <pc:sldMk cId="2335480631" sldId="267"/>
            <ac:spMk id="5" creationId="{00000000-0000-0000-0000-000000000000}"/>
          </ac:spMkLst>
        </pc:spChg>
        <pc:spChg chg="mod">
          <ac:chgData name="ТВВиБ Лаборатория" userId="413096826834f852" providerId="LiveId" clId="{A12F8636-ABE5-41A0-820D-7F4C066AA37C}" dt="2024-03-18T09:57:12.355" v="6482" actId="20577"/>
          <ac:spMkLst>
            <pc:docMk/>
            <pc:sldMk cId="2335480631" sldId="267"/>
            <ac:spMk id="63" creationId="{00000000-0000-0000-0000-000000000000}"/>
          </ac:spMkLst>
        </pc:spChg>
        <pc:spChg chg="mod">
          <ac:chgData name="ТВВиБ Лаборатория" userId="413096826834f852" providerId="LiveId" clId="{A12F8636-ABE5-41A0-820D-7F4C066AA37C}" dt="2024-03-18T09:56:04.190" v="6308" actId="20577"/>
          <ac:spMkLst>
            <pc:docMk/>
            <pc:sldMk cId="2335480631" sldId="267"/>
            <ac:spMk id="64" creationId="{00000000-0000-0000-0000-000000000000}"/>
          </ac:spMkLst>
        </pc:spChg>
        <pc:picChg chg="del">
          <ac:chgData name="ТВВиБ Лаборатория" userId="413096826834f852" providerId="LiveId" clId="{A12F8636-ABE5-41A0-820D-7F4C066AA37C}" dt="2024-03-18T09:55:20.209" v="6286" actId="478"/>
          <ac:picMkLst>
            <pc:docMk/>
            <pc:sldMk cId="2335480631" sldId="267"/>
            <ac:picMk id="3" creationId="{E54225A5-6824-8443-8486-1383CD9614A0}"/>
          </ac:picMkLst>
        </pc:picChg>
        <pc:picChg chg="add mod">
          <ac:chgData name="ТВВиБ Лаборатория" userId="413096826834f852" providerId="LiveId" clId="{A12F8636-ABE5-41A0-820D-7F4C066AA37C}" dt="2024-03-18T09:58:48.815" v="6585" actId="14100"/>
          <ac:picMkLst>
            <pc:docMk/>
            <pc:sldMk cId="2335480631" sldId="267"/>
            <ac:picMk id="6" creationId="{68137346-1FEA-5AC5-D152-977E35CC1E0E}"/>
          </ac:picMkLst>
        </pc:picChg>
      </pc:sldChg>
      <pc:sldChg chg="del">
        <pc:chgData name="ТВВиБ Лаборатория" userId="413096826834f852" providerId="LiveId" clId="{A12F8636-ABE5-41A0-820D-7F4C066AA37C}" dt="2024-03-18T09:45:11.075" v="5203" actId="2696"/>
        <pc:sldMkLst>
          <pc:docMk/>
          <pc:sldMk cId="719912141" sldId="268"/>
        </pc:sldMkLst>
      </pc:sldChg>
      <pc:sldChg chg="del">
        <pc:chgData name="ТВВиБ Лаборатория" userId="413096826834f852" providerId="LiveId" clId="{A12F8636-ABE5-41A0-820D-7F4C066AA37C}" dt="2024-03-17T19:45:42.401" v="2166" actId="2696"/>
        <pc:sldMkLst>
          <pc:docMk/>
          <pc:sldMk cId="4087455014" sldId="269"/>
        </pc:sldMkLst>
      </pc:sldChg>
      <pc:sldChg chg="addSp delSp modSp mod delAnim modAnim">
        <pc:chgData name="ТВВиБ Лаборатория" userId="413096826834f852" providerId="LiveId" clId="{A12F8636-ABE5-41A0-820D-7F4C066AA37C}" dt="2024-03-18T08:20:22.224" v="3726" actId="20577"/>
        <pc:sldMkLst>
          <pc:docMk/>
          <pc:sldMk cId="1715275380" sldId="270"/>
        </pc:sldMkLst>
        <pc:spChg chg="del">
          <ac:chgData name="ТВВиБ Лаборатория" userId="413096826834f852" providerId="LiveId" clId="{A12F8636-ABE5-41A0-820D-7F4C066AA37C}" dt="2024-03-17T18:08:35.351" v="1086" actId="931"/>
          <ac:spMkLst>
            <pc:docMk/>
            <pc:sldMk cId="1715275380" sldId="270"/>
            <ac:spMk id="3" creationId="{624A8B0D-EA7B-904E-8ADE-28141FC1B322}"/>
          </ac:spMkLst>
        </pc:spChg>
        <pc:spChg chg="add del mod">
          <ac:chgData name="ТВВиБ Лаборатория" userId="413096826834f852" providerId="LiveId" clId="{A12F8636-ABE5-41A0-820D-7F4C066AA37C}" dt="2024-03-18T06:46:28.857" v="2195" actId="931"/>
          <ac:spMkLst>
            <pc:docMk/>
            <pc:sldMk cId="1715275380" sldId="270"/>
            <ac:spMk id="3" creationId="{F904D0E1-2C6F-6461-63C9-8BC1861294EE}"/>
          </ac:spMkLst>
        </pc:spChg>
        <pc:spChg chg="mod">
          <ac:chgData name="ТВВиБ Лаборатория" userId="413096826834f852" providerId="LiveId" clId="{A12F8636-ABE5-41A0-820D-7F4C066AA37C}" dt="2024-03-18T08:10:06.428" v="3419" actId="20577"/>
          <ac:spMkLst>
            <pc:docMk/>
            <pc:sldMk cId="1715275380" sldId="270"/>
            <ac:spMk id="4" creationId="{00000000-0000-0000-0000-000000000000}"/>
          </ac:spMkLst>
        </pc:spChg>
        <pc:spChg chg="mod">
          <ac:chgData name="ТВВиБ Лаборатория" userId="413096826834f852" providerId="LiveId" clId="{A12F8636-ABE5-41A0-820D-7F4C066AA37C}" dt="2024-03-18T06:47:27.973" v="2204" actId="1076"/>
          <ac:spMkLst>
            <pc:docMk/>
            <pc:sldMk cId="1715275380" sldId="270"/>
            <ac:spMk id="7" creationId="{00000000-0000-0000-0000-000000000000}"/>
          </ac:spMkLst>
        </pc:spChg>
        <pc:spChg chg="del">
          <ac:chgData name="ТВВиБ Лаборатория" userId="413096826834f852" providerId="LiveId" clId="{A12F8636-ABE5-41A0-820D-7F4C066AA37C}" dt="2024-03-17T17:45:06.646" v="969" actId="478"/>
          <ac:spMkLst>
            <pc:docMk/>
            <pc:sldMk cId="1715275380" sldId="270"/>
            <ac:spMk id="8" creationId="{00000000-0000-0000-0000-000000000000}"/>
          </ac:spMkLst>
        </pc:spChg>
        <pc:spChg chg="mod">
          <ac:chgData name="ТВВиБ Лаборатория" userId="413096826834f852" providerId="LiveId" clId="{A12F8636-ABE5-41A0-820D-7F4C066AA37C}" dt="2024-03-17T17:45:32.103" v="991" actId="20577"/>
          <ac:spMkLst>
            <pc:docMk/>
            <pc:sldMk cId="1715275380" sldId="270"/>
            <ac:spMk id="12" creationId="{00000000-0000-0000-0000-000000000000}"/>
          </ac:spMkLst>
        </pc:spChg>
        <pc:spChg chg="add del mod">
          <ac:chgData name="ТВВиБ Лаборатория" userId="413096826834f852" providerId="LiveId" clId="{A12F8636-ABE5-41A0-820D-7F4C066AA37C}" dt="2024-03-17T18:09:25.410" v="1088" actId="931"/>
          <ac:spMkLst>
            <pc:docMk/>
            <pc:sldMk cId="1715275380" sldId="270"/>
            <ac:spMk id="16" creationId="{56F85D4F-CAC3-729B-C56F-9CC742EB74F2}"/>
          </ac:spMkLst>
        </pc:spChg>
        <pc:spChg chg="add del mod">
          <ac:chgData name="ТВВиБ Лаборатория" userId="413096826834f852" providerId="LiveId" clId="{A12F8636-ABE5-41A0-820D-7F4C066AA37C}" dt="2024-03-17T18:11:55.759" v="1099" actId="931"/>
          <ac:spMkLst>
            <pc:docMk/>
            <pc:sldMk cId="1715275380" sldId="270"/>
            <ac:spMk id="20" creationId="{D652C365-3F8F-7DC2-B151-B425290F599F}"/>
          </ac:spMkLst>
        </pc:spChg>
        <pc:spChg chg="mod">
          <ac:chgData name="ТВВиБ Лаборатория" userId="413096826834f852" providerId="LiveId" clId="{A12F8636-ABE5-41A0-820D-7F4C066AA37C}" dt="2024-03-18T08:12:03.472" v="3623" actId="20577"/>
          <ac:spMkLst>
            <pc:docMk/>
            <pc:sldMk cId="1715275380" sldId="270"/>
            <ac:spMk id="21" creationId="{00000000-0000-0000-0000-000000000000}"/>
          </ac:spMkLst>
        </pc:spChg>
        <pc:spChg chg="mod">
          <ac:chgData name="ТВВиБ Лаборатория" userId="413096826834f852" providerId="LiveId" clId="{A12F8636-ABE5-41A0-820D-7F4C066AA37C}" dt="2024-03-17T17:46:03.936" v="1043" actId="20577"/>
          <ac:spMkLst>
            <pc:docMk/>
            <pc:sldMk cId="1715275380" sldId="270"/>
            <ac:spMk id="22" creationId="{00000000-0000-0000-0000-000000000000}"/>
          </ac:spMkLst>
        </pc:spChg>
        <pc:spChg chg="mod">
          <ac:chgData name="ТВВиБ Лаборатория" userId="413096826834f852" providerId="LiveId" clId="{A12F8636-ABE5-41A0-820D-7F4C066AA37C}" dt="2024-03-18T08:20:22.224" v="3726" actId="20577"/>
          <ac:spMkLst>
            <pc:docMk/>
            <pc:sldMk cId="1715275380" sldId="270"/>
            <ac:spMk id="24" creationId="{00000000-0000-0000-0000-000000000000}"/>
          </ac:spMkLst>
        </pc:spChg>
        <pc:spChg chg="mod">
          <ac:chgData name="ТВВиБ Лаборатория" userId="413096826834f852" providerId="LiveId" clId="{A12F8636-ABE5-41A0-820D-7F4C066AA37C}" dt="2024-03-17T17:47:17.366" v="1079" actId="20577"/>
          <ac:spMkLst>
            <pc:docMk/>
            <pc:sldMk cId="1715275380" sldId="270"/>
            <ac:spMk id="25" creationId="{00000000-0000-0000-0000-000000000000}"/>
          </ac:spMkLst>
        </pc:spChg>
        <pc:spChg chg="add del mod">
          <ac:chgData name="ТВВиБ Лаборатория" userId="413096826834f852" providerId="LiveId" clId="{A12F8636-ABE5-41A0-820D-7F4C066AA37C}" dt="2024-03-17T18:12:15.437" v="1104" actId="931"/>
          <ac:spMkLst>
            <pc:docMk/>
            <pc:sldMk cId="1715275380" sldId="270"/>
            <ac:spMk id="28" creationId="{C83EF6BC-0AA0-20DB-F734-E1F971A5F2CB}"/>
          </ac:spMkLst>
        </pc:spChg>
        <pc:spChg chg="add del mod">
          <ac:chgData name="ТВВиБ Лаборатория" userId="413096826834f852" providerId="LiveId" clId="{A12F8636-ABE5-41A0-820D-7F4C066AA37C}" dt="2024-03-17T19:45:47.170" v="2167" actId="931"/>
          <ac:spMkLst>
            <pc:docMk/>
            <pc:sldMk cId="1715275380" sldId="270"/>
            <ac:spMk id="32" creationId="{7B6B7BCD-71F5-4D50-F0AB-B1877BFCE8A3}"/>
          </ac:spMkLst>
        </pc:spChg>
        <pc:spChg chg="add del mod">
          <ac:chgData name="ТВВиБ Лаборатория" userId="413096826834f852" providerId="LiveId" clId="{A12F8636-ABE5-41A0-820D-7F4C066AA37C}" dt="2024-03-17T19:45:58.313" v="2171" actId="931"/>
          <ac:spMkLst>
            <pc:docMk/>
            <pc:sldMk cId="1715275380" sldId="270"/>
            <ac:spMk id="36" creationId="{1D768A5A-6C28-6903-9C32-ECD3D49CC2C0}"/>
          </ac:spMkLst>
        </pc:spChg>
        <pc:spChg chg="add del mod">
          <ac:chgData name="ТВВиБ Лаборатория" userId="413096826834f852" providerId="LiveId" clId="{A12F8636-ABE5-41A0-820D-7F4C066AA37C}" dt="2024-03-17T19:48:52.449" v="2182" actId="931"/>
          <ac:spMkLst>
            <pc:docMk/>
            <pc:sldMk cId="1715275380" sldId="270"/>
            <ac:spMk id="40" creationId="{12B64A0F-4848-0926-176B-71302A261855}"/>
          </ac:spMkLst>
        </pc:spChg>
        <pc:spChg chg="add del mod">
          <ac:chgData name="ТВВиБ Лаборатория" userId="413096826834f852" providerId="LiveId" clId="{A12F8636-ABE5-41A0-820D-7F4C066AA37C}" dt="2024-03-17T19:50:53.914" v="2186" actId="931"/>
          <ac:spMkLst>
            <pc:docMk/>
            <pc:sldMk cId="1715275380" sldId="270"/>
            <ac:spMk id="44" creationId="{538880B2-E827-6213-CE09-2801F8E97D21}"/>
          </ac:spMkLst>
        </pc:spChg>
        <pc:picChg chg="add del mod">
          <ac:chgData name="ТВВиБ Лаборатория" userId="413096826834f852" providerId="LiveId" clId="{A12F8636-ABE5-41A0-820D-7F4C066AA37C}" dt="2024-03-17T18:06:26.802" v="1082" actId="478"/>
          <ac:picMkLst>
            <pc:docMk/>
            <pc:sldMk cId="1715275380" sldId="270"/>
            <ac:picMk id="5" creationId="{DA6C43EA-C8ED-3394-7475-C21DE8C4F896}"/>
          </ac:picMkLst>
        </pc:picChg>
        <pc:picChg chg="add mod modCrop">
          <ac:chgData name="ТВВиБ Лаборатория" userId="413096826834f852" providerId="LiveId" clId="{A12F8636-ABE5-41A0-820D-7F4C066AA37C}" dt="2024-03-18T06:47:22.310" v="2203" actId="14100"/>
          <ac:picMkLst>
            <pc:docMk/>
            <pc:sldMk cId="1715275380" sldId="270"/>
            <ac:picMk id="6" creationId="{C66DEFB9-77AB-7D80-6FF3-F418EF0E249F}"/>
          </ac:picMkLst>
        </pc:picChg>
        <pc:picChg chg="add del mod">
          <ac:chgData name="ТВВиБ Лаборатория" userId="413096826834f852" providerId="LiveId" clId="{A12F8636-ABE5-41A0-820D-7F4C066AA37C}" dt="2024-03-17T18:06:47.763" v="1085" actId="478"/>
          <ac:picMkLst>
            <pc:docMk/>
            <pc:sldMk cId="1715275380" sldId="270"/>
            <ac:picMk id="10" creationId="{E1165407-96FA-0209-5BD6-92A6C3CA65D8}"/>
          </ac:picMkLst>
        </pc:picChg>
        <pc:picChg chg="add del mod">
          <ac:chgData name="ТВВиБ Лаборатория" userId="413096826834f852" providerId="LiveId" clId="{A12F8636-ABE5-41A0-820D-7F4C066AA37C}" dt="2024-03-17T18:08:37.578" v="1087" actId="478"/>
          <ac:picMkLst>
            <pc:docMk/>
            <pc:sldMk cId="1715275380" sldId="270"/>
            <ac:picMk id="14" creationId="{E17D5815-4491-55BB-E101-95783B9D55BE}"/>
          </ac:picMkLst>
        </pc:picChg>
        <pc:picChg chg="add del mod modCrop">
          <ac:chgData name="ТВВиБ Лаборатория" userId="413096826834f852" providerId="LiveId" clId="{A12F8636-ABE5-41A0-820D-7F4C066AA37C}" dt="2024-03-17T18:11:00.775" v="1098" actId="478"/>
          <ac:picMkLst>
            <pc:docMk/>
            <pc:sldMk cId="1715275380" sldId="270"/>
            <ac:picMk id="18" creationId="{FFF1BF52-86C8-B33F-E7FC-9F1684E16307}"/>
          </ac:picMkLst>
        </pc:picChg>
        <pc:picChg chg="add del mod">
          <ac:chgData name="ТВВиБ Лаборатория" userId="413096826834f852" providerId="LiveId" clId="{A12F8636-ABE5-41A0-820D-7F4C066AA37C}" dt="2024-03-17T18:12:07.485" v="1103" actId="478"/>
          <ac:picMkLst>
            <pc:docMk/>
            <pc:sldMk cId="1715275380" sldId="270"/>
            <ac:picMk id="26" creationId="{5074F56C-E56B-5BF4-5CD1-CD811F099841}"/>
          </ac:picMkLst>
        </pc:picChg>
        <pc:picChg chg="add del mod modCrop">
          <ac:chgData name="ТВВиБ Лаборатория" userId="413096826834f852" providerId="LiveId" clId="{A12F8636-ABE5-41A0-820D-7F4C066AA37C}" dt="2024-03-17T18:12:30.749" v="1108" actId="478"/>
          <ac:picMkLst>
            <pc:docMk/>
            <pc:sldMk cId="1715275380" sldId="270"/>
            <ac:picMk id="30" creationId="{29F86D6C-93C4-ECA4-1AD5-26753D30614E}"/>
          </ac:picMkLst>
        </pc:picChg>
        <pc:picChg chg="add del mod">
          <ac:chgData name="ТВВиБ Лаборатория" userId="413096826834f852" providerId="LiveId" clId="{A12F8636-ABE5-41A0-820D-7F4C066AA37C}" dt="2024-03-17T19:45:52.771" v="2170" actId="478"/>
          <ac:picMkLst>
            <pc:docMk/>
            <pc:sldMk cId="1715275380" sldId="270"/>
            <ac:picMk id="34" creationId="{91F1255B-6230-3CE4-B54B-37A81F886151}"/>
          </ac:picMkLst>
        </pc:picChg>
        <pc:picChg chg="add del mod modCrop">
          <ac:chgData name="ТВВиБ Лаборатория" userId="413096826834f852" providerId="LiveId" clId="{A12F8636-ABE5-41A0-820D-7F4C066AA37C}" dt="2024-03-17T19:46:48.363" v="2181" actId="478"/>
          <ac:picMkLst>
            <pc:docMk/>
            <pc:sldMk cId="1715275380" sldId="270"/>
            <ac:picMk id="38" creationId="{4A298D6D-92EF-9992-3F81-7F695F215891}"/>
          </ac:picMkLst>
        </pc:picChg>
        <pc:picChg chg="add del mod">
          <ac:chgData name="ТВВиБ Лаборатория" userId="413096826834f852" providerId="LiveId" clId="{A12F8636-ABE5-41A0-820D-7F4C066AA37C}" dt="2024-03-17T19:50:50.613" v="2185" actId="478"/>
          <ac:picMkLst>
            <pc:docMk/>
            <pc:sldMk cId="1715275380" sldId="270"/>
            <ac:picMk id="42" creationId="{377CEDBB-B41F-0B1B-7888-525C063D461C}"/>
          </ac:picMkLst>
        </pc:picChg>
        <pc:picChg chg="add del mod modCrop">
          <ac:chgData name="ТВВиБ Лаборатория" userId="413096826834f852" providerId="LiveId" clId="{A12F8636-ABE5-41A0-820D-7F4C066AA37C}" dt="2024-03-18T06:27:06.636" v="2194" actId="478"/>
          <ac:picMkLst>
            <pc:docMk/>
            <pc:sldMk cId="1715275380" sldId="270"/>
            <ac:picMk id="46" creationId="{5F891E8D-0250-E2F5-A9A8-FAF5437FF8A0}"/>
          </ac:picMkLst>
        </pc:picChg>
        <pc:cxnChg chg="del">
          <ac:chgData name="ТВВиБ Лаборатория" userId="413096826834f852" providerId="LiveId" clId="{A12F8636-ABE5-41A0-820D-7F4C066AA37C}" dt="2024-03-17T17:45:08.905" v="970" actId="478"/>
          <ac:cxnSpMkLst>
            <pc:docMk/>
            <pc:sldMk cId="1715275380" sldId="270"/>
            <ac:cxnSpMk id="9" creationId="{00000000-0000-0000-0000-000000000000}"/>
          </ac:cxnSpMkLst>
        </pc:cxnChg>
      </pc:sldChg>
      <pc:sldChg chg="addSp delSp modSp add mod ord modAnim modNotesTx">
        <pc:chgData name="ТВВиБ Лаборатория" userId="413096826834f852" providerId="LiveId" clId="{A12F8636-ABE5-41A0-820D-7F4C066AA37C}" dt="2024-03-18T11:53:26.677" v="7496"/>
        <pc:sldMkLst>
          <pc:docMk/>
          <pc:sldMk cId="540930291" sldId="272"/>
        </pc:sldMkLst>
        <pc:spChg chg="add del mod">
          <ac:chgData name="ТВВиБ Лаборатория" userId="413096826834f852" providerId="LiveId" clId="{A12F8636-ABE5-41A0-820D-7F4C066AA37C}" dt="2024-03-18T07:49:32.031" v="2239" actId="478"/>
          <ac:spMkLst>
            <pc:docMk/>
            <pc:sldMk cId="540930291" sldId="272"/>
            <ac:spMk id="3" creationId="{1DA9D545-D027-8193-3672-A1A43EB43DC6}"/>
          </ac:spMkLst>
        </pc:spChg>
        <pc:spChg chg="add del mod">
          <ac:chgData name="ТВВиБ Лаборатория" userId="413096826834f852" providerId="LiveId" clId="{A12F8636-ABE5-41A0-820D-7F4C066AA37C}" dt="2024-03-17T17:40:13.886" v="850" actId="478"/>
          <ac:spMkLst>
            <pc:docMk/>
            <pc:sldMk cId="540930291" sldId="272"/>
            <ac:spMk id="6" creationId="{0F37BA0E-9DC6-5D7E-B257-ACE7C7DB1DDD}"/>
          </ac:spMkLst>
        </pc:spChg>
        <pc:spChg chg="del">
          <ac:chgData name="ТВВиБ Лаборатория" userId="413096826834f852" providerId="LiveId" clId="{A12F8636-ABE5-41A0-820D-7F4C066AA37C}" dt="2024-03-18T07:29:30.872" v="2216" actId="478"/>
          <ac:spMkLst>
            <pc:docMk/>
            <pc:sldMk cId="540930291" sldId="272"/>
            <ac:spMk id="7" creationId="{33278EA1-9D04-6544-9D98-508DBE561CC6}"/>
          </ac:spMkLst>
        </pc:spChg>
        <pc:spChg chg="add del mod">
          <ac:chgData name="ТВВиБ Лаборатория" userId="413096826834f852" providerId="LiveId" clId="{A12F8636-ABE5-41A0-820D-7F4C066AA37C}" dt="2024-03-18T07:31:10.804" v="2230" actId="931"/>
          <ac:spMkLst>
            <pc:docMk/>
            <pc:sldMk cId="540930291" sldId="272"/>
            <ac:spMk id="10" creationId="{38029262-A904-B964-1900-D18D4513775B}"/>
          </ac:spMkLst>
        </pc:spChg>
        <pc:spChg chg="mod">
          <ac:chgData name="ТВВиБ Лаборатория" userId="413096826834f852" providerId="LiveId" clId="{A12F8636-ABE5-41A0-820D-7F4C066AA37C}" dt="2024-03-18T08:07:43.532" v="3316" actId="1037"/>
          <ac:spMkLst>
            <pc:docMk/>
            <pc:sldMk cId="540930291" sldId="272"/>
            <ac:spMk id="13" creationId="{00000000-0000-0000-0000-000000000000}"/>
          </ac:spMkLst>
        </pc:spChg>
        <pc:spChg chg="mod">
          <ac:chgData name="ТВВиБ Лаборатория" userId="413096826834f852" providerId="LiveId" clId="{A12F8636-ABE5-41A0-820D-7F4C066AA37C}" dt="2024-03-17T17:34:18.374" v="774" actId="20577"/>
          <ac:spMkLst>
            <pc:docMk/>
            <pc:sldMk cId="540930291" sldId="272"/>
            <ac:spMk id="14" creationId="{437331BC-BE3B-5444-8C23-112B1FE8D1BF}"/>
          </ac:spMkLst>
        </pc:spChg>
        <pc:spChg chg="add del">
          <ac:chgData name="ТВВиБ Лаборатория" userId="413096826834f852" providerId="LiveId" clId="{A12F8636-ABE5-41A0-820D-7F4C066AA37C}" dt="2024-03-18T07:31:03.392" v="2226" actId="478"/>
          <ac:spMkLst>
            <pc:docMk/>
            <pc:sldMk cId="540930291" sldId="272"/>
            <ac:spMk id="63" creationId="{1A34F740-1069-4751-9C09-7D2F4A00E477}"/>
          </ac:spMkLst>
        </pc:spChg>
        <pc:grpChg chg="del mod">
          <ac:chgData name="ТВВиБ Лаборатория" userId="413096826834f852" providerId="LiveId" clId="{A12F8636-ABE5-41A0-820D-7F4C066AA37C}" dt="2024-03-17T17:40:33.107" v="867"/>
          <ac:grpSpMkLst>
            <pc:docMk/>
            <pc:sldMk cId="540930291" sldId="272"/>
            <ac:grpSpMk id="17" creationId="{B5F10488-7373-20F9-64E8-00FB22FEB8AD}"/>
          </ac:grpSpMkLst>
        </pc:grpChg>
        <pc:grpChg chg="del mod">
          <ac:chgData name="ТВВиБ Лаборатория" userId="413096826834f852" providerId="LiveId" clId="{A12F8636-ABE5-41A0-820D-7F4C066AA37C}" dt="2024-03-17T17:40:49.111" v="872"/>
          <ac:grpSpMkLst>
            <pc:docMk/>
            <pc:sldMk cId="540930291" sldId="272"/>
            <ac:grpSpMk id="30" creationId="{1AA76B1D-D7A8-8540-F0BA-D5922680BB2D}"/>
          </ac:grpSpMkLst>
        </pc:grpChg>
        <pc:grpChg chg="del mod">
          <ac:chgData name="ТВВиБ Лаборатория" userId="413096826834f852" providerId="LiveId" clId="{A12F8636-ABE5-41A0-820D-7F4C066AA37C}" dt="2024-03-17T17:40:54.595" v="875"/>
          <ac:grpSpMkLst>
            <pc:docMk/>
            <pc:sldMk cId="540930291" sldId="272"/>
            <ac:grpSpMk id="35" creationId="{AB472C08-4BFB-7B00-B52B-53F6C2B80C23}"/>
          </ac:grpSpMkLst>
        </pc:grpChg>
        <pc:grpChg chg="del mod">
          <ac:chgData name="ТВВиБ Лаборатория" userId="413096826834f852" providerId="LiveId" clId="{A12F8636-ABE5-41A0-820D-7F4C066AA37C}" dt="2024-03-17T17:40:55.124" v="877"/>
          <ac:grpSpMkLst>
            <pc:docMk/>
            <pc:sldMk cId="540930291" sldId="272"/>
            <ac:grpSpMk id="38" creationId="{A352B77E-B90B-4DEB-1CD6-A77BDC11B915}"/>
          </ac:grpSpMkLst>
        </pc:grpChg>
        <pc:grpChg chg="del mod">
          <ac:chgData name="ТВВиБ Лаборатория" userId="413096826834f852" providerId="LiveId" clId="{A12F8636-ABE5-41A0-820D-7F4C066AA37C}" dt="2024-03-17T17:41:54.305" v="887"/>
          <ac:grpSpMkLst>
            <pc:docMk/>
            <pc:sldMk cId="540930291" sldId="272"/>
            <ac:grpSpMk id="40" creationId="{0027E9FD-7072-B84D-6B4B-A5D8E009B578}"/>
          </ac:grpSpMkLst>
        </pc:grpChg>
        <pc:grpChg chg="del mod">
          <ac:chgData name="ТВВиБ Лаборатория" userId="413096826834f852" providerId="LiveId" clId="{A12F8636-ABE5-41A0-820D-7F4C066AA37C}" dt="2024-03-17T17:41:34.140" v="884"/>
          <ac:grpSpMkLst>
            <pc:docMk/>
            <pc:sldMk cId="540930291" sldId="272"/>
            <ac:grpSpMk id="43" creationId="{F4CDC8D0-E095-581E-386C-33C2ACF45E31}"/>
          </ac:grpSpMkLst>
        </pc:grpChg>
        <pc:grpChg chg="del mod">
          <ac:chgData name="ТВВиБ Лаборатория" userId="413096826834f852" providerId="LiveId" clId="{A12F8636-ABE5-41A0-820D-7F4C066AA37C}" dt="2024-03-17T17:41:54.305" v="887"/>
          <ac:grpSpMkLst>
            <pc:docMk/>
            <pc:sldMk cId="540930291" sldId="272"/>
            <ac:grpSpMk id="47" creationId="{9725186B-7FBA-3628-EFBF-50D660CF9FAF}"/>
          </ac:grpSpMkLst>
        </pc:grpChg>
        <pc:grpChg chg="del mod">
          <ac:chgData name="ТВВиБ Лаборатория" userId="413096826834f852" providerId="LiveId" clId="{A12F8636-ABE5-41A0-820D-7F4C066AA37C}" dt="2024-03-17T17:42:04.681" v="891"/>
          <ac:grpSpMkLst>
            <pc:docMk/>
            <pc:sldMk cId="540930291" sldId="272"/>
            <ac:grpSpMk id="50" creationId="{A52F6ACA-F8E4-E00C-CAC0-FAE0C50F4FB1}"/>
          </ac:grpSpMkLst>
        </pc:grpChg>
        <pc:grpChg chg="del mod">
          <ac:chgData name="ТВВиБ Лаборатория" userId="413096826834f852" providerId="LiveId" clId="{A12F8636-ABE5-41A0-820D-7F4C066AA37C}" dt="2024-03-17T17:42:11.537" v="894"/>
          <ac:grpSpMkLst>
            <pc:docMk/>
            <pc:sldMk cId="540930291" sldId="272"/>
            <ac:grpSpMk id="54" creationId="{3191B7F3-DDFE-EF8B-A069-9A2CEB60D235}"/>
          </ac:grpSpMkLst>
        </pc:grpChg>
        <pc:grpChg chg="del mod">
          <ac:chgData name="ТВВиБ Лаборатория" userId="413096826834f852" providerId="LiveId" clId="{A12F8636-ABE5-41A0-820D-7F4C066AA37C}" dt="2024-03-17T17:42:19.188" v="896"/>
          <ac:grpSpMkLst>
            <pc:docMk/>
            <pc:sldMk cId="540930291" sldId="272"/>
            <ac:grpSpMk id="57" creationId="{9E4B9D22-3811-86B8-6327-AC1185DAB58F}"/>
          </ac:grpSpMkLst>
        </pc:grpChg>
        <pc:grpChg chg="del mod">
          <ac:chgData name="ТВВиБ Лаборатория" userId="413096826834f852" providerId="LiveId" clId="{A12F8636-ABE5-41A0-820D-7F4C066AA37C}" dt="2024-03-17T17:42:21.929" v="898"/>
          <ac:grpSpMkLst>
            <pc:docMk/>
            <pc:sldMk cId="540930291" sldId="272"/>
            <ac:grpSpMk id="59" creationId="{B4259030-09AB-C0E6-EC71-D217703EDB71}"/>
          </ac:grpSpMkLst>
        </pc:grpChg>
        <pc:grpChg chg="del mod">
          <ac:chgData name="ТВВиБ Лаборатория" userId="413096826834f852" providerId="LiveId" clId="{A12F8636-ABE5-41A0-820D-7F4C066AA37C}" dt="2024-03-17T17:42:28.995" v="900"/>
          <ac:grpSpMkLst>
            <pc:docMk/>
            <pc:sldMk cId="540930291" sldId="272"/>
            <ac:grpSpMk id="61" creationId="{5D009A35-3AF2-38FE-942D-BC20BD12384A}"/>
          </ac:grpSpMkLst>
        </pc:grpChg>
        <pc:grpChg chg="del mod">
          <ac:chgData name="ТВВиБ Лаборатория" userId="413096826834f852" providerId="LiveId" clId="{A12F8636-ABE5-41A0-820D-7F4C066AA37C}" dt="2024-03-17T17:43:00.906" v="903"/>
          <ac:grpSpMkLst>
            <pc:docMk/>
            <pc:sldMk cId="540930291" sldId="272"/>
            <ac:grpSpMk id="63" creationId="{5450C4F2-B5E5-BF0D-E188-17A72A487023}"/>
          </ac:grpSpMkLst>
        </pc:grpChg>
        <pc:grpChg chg="del mod">
          <ac:chgData name="ТВВиБ Лаборатория" userId="413096826834f852" providerId="LiveId" clId="{A12F8636-ABE5-41A0-820D-7F4C066AA37C}" dt="2024-03-17T17:43:06.763" v="905"/>
          <ac:grpSpMkLst>
            <pc:docMk/>
            <pc:sldMk cId="540930291" sldId="272"/>
            <ac:grpSpMk id="66" creationId="{4F99620A-3955-CEB2-D84B-7464B0CE6CAA}"/>
          </ac:grpSpMkLst>
        </pc:grpChg>
        <pc:grpChg chg="del mod">
          <ac:chgData name="ТВВиБ Лаборатория" userId="413096826834f852" providerId="LiveId" clId="{A12F8636-ABE5-41A0-820D-7F4C066AA37C}" dt="2024-03-17T17:43:12.921" v="908"/>
          <ac:grpSpMkLst>
            <pc:docMk/>
            <pc:sldMk cId="540930291" sldId="272"/>
            <ac:grpSpMk id="68" creationId="{F60F62EC-5E45-3B66-C9FD-45CCED4F1AC8}"/>
          </ac:grpSpMkLst>
        </pc:grpChg>
        <pc:grpChg chg="del mod">
          <ac:chgData name="ТВВиБ Лаборатория" userId="413096826834f852" providerId="LiveId" clId="{A12F8636-ABE5-41A0-820D-7F4C066AA37C}" dt="2024-03-17T17:43:19.633" v="911"/>
          <ac:grpSpMkLst>
            <pc:docMk/>
            <pc:sldMk cId="540930291" sldId="272"/>
            <ac:grpSpMk id="71" creationId="{27A78BAD-8AB9-043D-A0C7-FA6DCF28962A}"/>
          </ac:grpSpMkLst>
        </pc:grpChg>
        <pc:grpChg chg="del mod">
          <ac:chgData name="ТВВиБ Лаборатория" userId="413096826834f852" providerId="LiveId" clId="{A12F8636-ABE5-41A0-820D-7F4C066AA37C}" dt="2024-03-17T17:43:31.635" v="919"/>
          <ac:grpSpMkLst>
            <pc:docMk/>
            <pc:sldMk cId="540930291" sldId="272"/>
            <ac:grpSpMk id="74" creationId="{897A7F32-24F1-463E-B46C-D98F0E7C9D2D}"/>
          </ac:grpSpMkLst>
        </pc:grpChg>
        <pc:grpChg chg="del mod">
          <ac:chgData name="ТВВиБ Лаборатория" userId="413096826834f852" providerId="LiveId" clId="{A12F8636-ABE5-41A0-820D-7F4C066AA37C}" dt="2024-03-17T17:43:33.171" v="921"/>
          <ac:grpSpMkLst>
            <pc:docMk/>
            <pc:sldMk cId="540930291" sldId="272"/>
            <ac:grpSpMk id="82" creationId="{80EC2926-7FDC-E647-D82C-1D73F371B8E6}"/>
          </ac:grpSpMkLst>
        </pc:grpChg>
        <pc:grpChg chg="add del mod">
          <ac:chgData name="ТВВиБ Лаборатория" userId="413096826834f852" providerId="LiveId" clId="{A12F8636-ABE5-41A0-820D-7F4C066AA37C}" dt="2024-03-18T07:29:32.153" v="2217" actId="478"/>
          <ac:grpSpMkLst>
            <pc:docMk/>
            <pc:sldMk cId="540930291" sldId="272"/>
            <ac:grpSpMk id="84" creationId="{BD3B8B01-B219-1984-430B-51945635D5CC}"/>
          </ac:grpSpMkLst>
        </pc:grpChg>
        <pc:picChg chg="add mod modCrop">
          <ac:chgData name="ТВВиБ Лаборатория" userId="413096826834f852" providerId="LiveId" clId="{A12F8636-ABE5-41A0-820D-7F4C066AA37C}" dt="2024-03-18T10:09:17.075" v="6595" actId="18131"/>
          <ac:picMkLst>
            <pc:docMk/>
            <pc:sldMk cId="540930291" sldId="272"/>
            <ac:picMk id="4" creationId="{57F5D51E-A912-2D32-8B8A-240C9FA283C1}"/>
          </ac:picMkLst>
        </pc:picChg>
        <pc:picChg chg="del mod">
          <ac:chgData name="ТВВиБ Лаборатория" userId="413096826834f852" providerId="LiveId" clId="{A12F8636-ABE5-41A0-820D-7F4C066AA37C}" dt="2024-03-17T17:37:05.632" v="848" actId="478"/>
          <ac:picMkLst>
            <pc:docMk/>
            <pc:sldMk cId="540930291" sldId="272"/>
            <ac:picMk id="5" creationId="{DF014839-628C-862D-67EA-DB4B036276DB}"/>
          </ac:picMkLst>
        </pc:picChg>
        <pc:picChg chg="add del mod">
          <ac:chgData name="ТВВиБ Лаборатория" userId="413096826834f852" providerId="LiveId" clId="{A12F8636-ABE5-41A0-820D-7F4C066AA37C}" dt="2024-03-17T17:40:15.916" v="851" actId="478"/>
          <ac:picMkLst>
            <pc:docMk/>
            <pc:sldMk cId="540930291" sldId="272"/>
            <ac:picMk id="8" creationId="{21D5052B-F614-F69E-0357-E97695D22212}"/>
          </ac:picMkLst>
        </pc:picChg>
        <pc:picChg chg="add mod">
          <ac:chgData name="ТВВиБ Лаборатория" userId="413096826834f852" providerId="LiveId" clId="{A12F8636-ABE5-41A0-820D-7F4C066AA37C}" dt="2024-03-18T07:29:22.207" v="2212" actId="1076"/>
          <ac:picMkLst>
            <pc:docMk/>
            <pc:sldMk cId="540930291" sldId="272"/>
            <ac:picMk id="1026" creationId="{3D8C1FAB-9524-9B5C-E03F-7503AC374CB8}"/>
          </ac:picMkLst>
        </pc:picChg>
        <pc:picChg chg="add del mod">
          <ac:chgData name="ТВВиБ Лаборатория" userId="413096826834f852" providerId="LiveId" clId="{A12F8636-ABE5-41A0-820D-7F4C066AA37C}" dt="2024-03-17T19:03:20.353" v="1977" actId="478"/>
          <ac:picMkLst>
            <pc:docMk/>
            <pc:sldMk cId="540930291" sldId="272"/>
            <ac:picMk id="1026" creationId="{E0368400-75A1-B2A9-482F-3BCDA4D310F4}"/>
          </ac:picMkLst>
        </pc:picChg>
        <pc:picChg chg="add mod">
          <ac:chgData name="ТВВиБ Лаборатория" userId="413096826834f852" providerId="LiveId" clId="{A12F8636-ABE5-41A0-820D-7F4C066AA37C}" dt="2024-03-18T07:29:42.909" v="2222" actId="1076"/>
          <ac:picMkLst>
            <pc:docMk/>
            <pc:sldMk cId="540930291" sldId="272"/>
            <ac:picMk id="1028" creationId="{2DE0F96B-D5C9-E536-CC4B-64E5BD9F81BB}"/>
          </ac:picMkLst>
        </pc:picChg>
        <pc:picChg chg="add mod">
          <ac:chgData name="ТВВиБ Лаборатория" userId="413096826834f852" providerId="LiveId" clId="{A12F8636-ABE5-41A0-820D-7F4C066AA37C}" dt="2024-03-18T07:49:50.117" v="2247" actId="1076"/>
          <ac:picMkLst>
            <pc:docMk/>
            <pc:sldMk cId="540930291" sldId="272"/>
            <ac:picMk id="1030" creationId="{CF88FE4A-8400-0E95-0562-68D0A0229FB3}"/>
          </ac:picMkLst>
        </pc:picChg>
        <pc:picChg chg="add mod">
          <ac:chgData name="ТВВиБ Лаборатория" userId="413096826834f852" providerId="LiveId" clId="{A12F8636-ABE5-41A0-820D-7F4C066AA37C}" dt="2024-03-18T10:09:21.745" v="6597" actId="14100"/>
          <ac:picMkLst>
            <pc:docMk/>
            <pc:sldMk cId="540930291" sldId="272"/>
            <ac:picMk id="1032" creationId="{1CABFF31-C931-080F-7BED-CABAAE240D3D}"/>
          </ac:picMkLst>
        </pc:picChg>
        <pc:inkChg chg="add del mod">
          <ac:chgData name="ТВВиБ Лаборатория" userId="413096826834f852" providerId="LiveId" clId="{A12F8636-ABE5-41A0-820D-7F4C066AA37C}" dt="2024-03-18T07:49:30.030" v="2237" actId="478"/>
          <ac:inkMkLst>
            <pc:docMk/>
            <pc:sldMk cId="540930291" sldId="272"/>
            <ac:inkMk id="11" creationId="{F32F75CD-097D-BEDE-12BE-D55A182A5708}"/>
          </ac:inkMkLst>
        </pc:inkChg>
        <pc:inkChg chg="add del mod">
          <ac:chgData name="ТВВиБ Лаборатория" userId="413096826834f852" providerId="LiveId" clId="{A12F8636-ABE5-41A0-820D-7F4C066AA37C}" dt="2024-03-18T07:49:39.462" v="2242" actId="478"/>
          <ac:inkMkLst>
            <pc:docMk/>
            <pc:sldMk cId="540930291" sldId="272"/>
            <ac:inkMk id="16" creationId="{E1F6981D-659F-7E3C-CFC2-4B303EC802EE}"/>
          </ac:inkMkLst>
        </pc:inkChg>
        <pc:inkChg chg="add del mod">
          <ac:chgData name="ТВВиБ Лаборатория" userId="413096826834f852" providerId="LiveId" clId="{A12F8636-ABE5-41A0-820D-7F4C066AA37C}" dt="2024-03-18T07:49:39.462" v="2242" actId="478"/>
          <ac:inkMkLst>
            <pc:docMk/>
            <pc:sldMk cId="540930291" sldId="272"/>
            <ac:inkMk id="18" creationId="{474BAA20-6472-DF1C-3431-6A89EDD09BC8}"/>
          </ac:inkMkLst>
        </pc:inkChg>
        <pc:inkChg chg="add del mod">
          <ac:chgData name="ТВВиБ Лаборатория" userId="413096826834f852" providerId="LiveId" clId="{A12F8636-ABE5-41A0-820D-7F4C066AA37C}" dt="2024-03-18T07:49:39.462" v="2242" actId="478"/>
          <ac:inkMkLst>
            <pc:docMk/>
            <pc:sldMk cId="540930291" sldId="272"/>
            <ac:inkMk id="19" creationId="{564C0788-5DE7-3AA8-B0BB-94488167C746}"/>
          </ac:inkMkLst>
        </pc:inkChg>
        <pc:inkChg chg="add del mod">
          <ac:chgData name="ТВВиБ Лаборатория" userId="413096826834f852" providerId="LiveId" clId="{A12F8636-ABE5-41A0-820D-7F4C066AA37C}" dt="2024-03-18T07:49:39.462" v="2242" actId="478"/>
          <ac:inkMkLst>
            <pc:docMk/>
            <pc:sldMk cId="540930291" sldId="272"/>
            <ac:inkMk id="20" creationId="{FC05AD62-D11D-7423-5491-4D3F60D76078}"/>
          </ac:inkMkLst>
        </pc:inkChg>
        <pc:inkChg chg="add del mod">
          <ac:chgData name="ТВВиБ Лаборатория" userId="413096826834f852" providerId="LiveId" clId="{A12F8636-ABE5-41A0-820D-7F4C066AA37C}" dt="2024-03-18T07:49:39.462" v="2242" actId="478"/>
          <ac:inkMkLst>
            <pc:docMk/>
            <pc:sldMk cId="540930291" sldId="272"/>
            <ac:inkMk id="21" creationId="{BE4802EA-E32D-CFD7-B53E-E46CDC8937AF}"/>
          </ac:inkMkLst>
        </pc:inkChg>
        <pc:inkChg chg="add del mod">
          <ac:chgData name="ТВВиБ Лаборатория" userId="413096826834f852" providerId="LiveId" clId="{A12F8636-ABE5-41A0-820D-7F4C066AA37C}" dt="2024-03-18T07:49:39.462" v="2242" actId="478"/>
          <ac:inkMkLst>
            <pc:docMk/>
            <pc:sldMk cId="540930291" sldId="272"/>
            <ac:inkMk id="22" creationId="{55107263-6DA1-63FB-4895-CD1AEAC08497}"/>
          </ac:inkMkLst>
        </pc:inkChg>
        <pc:inkChg chg="add del mod">
          <ac:chgData name="ТВВиБ Лаборатория" userId="413096826834f852" providerId="LiveId" clId="{A12F8636-ABE5-41A0-820D-7F4C066AA37C}" dt="2024-03-18T07:49:39.462" v="2242" actId="478"/>
          <ac:inkMkLst>
            <pc:docMk/>
            <pc:sldMk cId="540930291" sldId="272"/>
            <ac:inkMk id="23" creationId="{6D4E264D-183C-F49D-330A-5D43444BBC59}"/>
          </ac:inkMkLst>
        </pc:inkChg>
        <pc:inkChg chg="add del mod">
          <ac:chgData name="ТВВиБ Лаборатория" userId="413096826834f852" providerId="LiveId" clId="{A12F8636-ABE5-41A0-820D-7F4C066AA37C}" dt="2024-03-18T07:49:39.462" v="2242" actId="478"/>
          <ac:inkMkLst>
            <pc:docMk/>
            <pc:sldMk cId="540930291" sldId="272"/>
            <ac:inkMk id="24" creationId="{6BF4A964-29EC-6AFC-AA95-0B608C76DA27}"/>
          </ac:inkMkLst>
        </pc:inkChg>
        <pc:inkChg chg="add del mod">
          <ac:chgData name="ТВВиБ Лаборатория" userId="413096826834f852" providerId="LiveId" clId="{A12F8636-ABE5-41A0-820D-7F4C066AA37C}" dt="2024-03-18T07:49:39.462" v="2242" actId="478"/>
          <ac:inkMkLst>
            <pc:docMk/>
            <pc:sldMk cId="540930291" sldId="272"/>
            <ac:inkMk id="25" creationId="{CFE5422A-D766-A972-4A97-3A045C7CE8A5}"/>
          </ac:inkMkLst>
        </pc:inkChg>
        <pc:inkChg chg="add del mod">
          <ac:chgData name="ТВВиБ Лаборатория" userId="413096826834f852" providerId="LiveId" clId="{A12F8636-ABE5-41A0-820D-7F4C066AA37C}" dt="2024-03-18T07:49:39.462" v="2242" actId="478"/>
          <ac:inkMkLst>
            <pc:docMk/>
            <pc:sldMk cId="540930291" sldId="272"/>
            <ac:inkMk id="26" creationId="{58C4ECE6-C88F-06CC-B1CA-3D763F96A4FE}"/>
          </ac:inkMkLst>
        </pc:inkChg>
        <pc:inkChg chg="add del mod">
          <ac:chgData name="ТВВиБ Лаборатория" userId="413096826834f852" providerId="LiveId" clId="{A12F8636-ABE5-41A0-820D-7F4C066AA37C}" dt="2024-03-18T07:49:39.462" v="2242" actId="478"/>
          <ac:inkMkLst>
            <pc:docMk/>
            <pc:sldMk cId="540930291" sldId="272"/>
            <ac:inkMk id="27" creationId="{BF121F7F-2738-4A54-6355-40E806FF5CBD}"/>
          </ac:inkMkLst>
        </pc:inkChg>
        <pc:inkChg chg="add del mod">
          <ac:chgData name="ТВВиБ Лаборатория" userId="413096826834f852" providerId="LiveId" clId="{A12F8636-ABE5-41A0-820D-7F4C066AA37C}" dt="2024-03-18T07:49:39.462" v="2242" actId="478"/>
          <ac:inkMkLst>
            <pc:docMk/>
            <pc:sldMk cId="540930291" sldId="272"/>
            <ac:inkMk id="28" creationId="{6D2629C6-11C9-62FD-39E5-0CFC6C1E1C59}"/>
          </ac:inkMkLst>
        </pc:inkChg>
        <pc:inkChg chg="add del mod">
          <ac:chgData name="ТВВиБ Лаборатория" userId="413096826834f852" providerId="LiveId" clId="{A12F8636-ABE5-41A0-820D-7F4C066AA37C}" dt="2024-03-18T07:49:39.462" v="2242" actId="478"/>
          <ac:inkMkLst>
            <pc:docMk/>
            <pc:sldMk cId="540930291" sldId="272"/>
            <ac:inkMk id="29" creationId="{D2594D3A-8D03-E8E7-A18E-1BD26662AAB8}"/>
          </ac:inkMkLst>
        </pc:inkChg>
        <pc:inkChg chg="add del mod">
          <ac:chgData name="ТВВиБ Лаборатория" userId="413096826834f852" providerId="LiveId" clId="{A12F8636-ABE5-41A0-820D-7F4C066AA37C}" dt="2024-03-18T07:31:03.842" v="2227" actId="478"/>
          <ac:inkMkLst>
            <pc:docMk/>
            <pc:sldMk cId="540930291" sldId="272"/>
            <ac:inkMk id="31" creationId="{99B1A4B5-1ADE-06D5-0749-26763D5F0504}"/>
          </ac:inkMkLst>
        </pc:inkChg>
        <pc:inkChg chg="add del mod">
          <ac:chgData name="ТВВиБ Лаборатория" userId="413096826834f852" providerId="LiveId" clId="{A12F8636-ABE5-41A0-820D-7F4C066AA37C}" dt="2024-03-18T07:31:02.847" v="2225" actId="478"/>
          <ac:inkMkLst>
            <pc:docMk/>
            <pc:sldMk cId="540930291" sldId="272"/>
            <ac:inkMk id="32" creationId="{EC175480-B03E-E857-C889-F1A96CFF0493}"/>
          </ac:inkMkLst>
        </pc:inkChg>
        <pc:inkChg chg="add del mod">
          <ac:chgData name="ТВВиБ Лаборатория" userId="413096826834f852" providerId="LiveId" clId="{A12F8636-ABE5-41A0-820D-7F4C066AA37C}" dt="2024-03-18T07:31:01.539" v="2223" actId="478"/>
          <ac:inkMkLst>
            <pc:docMk/>
            <pc:sldMk cId="540930291" sldId="272"/>
            <ac:inkMk id="33" creationId="{A57A8972-D135-E7C3-121C-2207296ED404}"/>
          </ac:inkMkLst>
        </pc:inkChg>
        <pc:inkChg chg="add del mod">
          <ac:chgData name="ТВВиБ Лаборатория" userId="413096826834f852" providerId="LiveId" clId="{A12F8636-ABE5-41A0-820D-7F4C066AA37C}" dt="2024-03-18T07:31:04.816" v="2229" actId="478"/>
          <ac:inkMkLst>
            <pc:docMk/>
            <pc:sldMk cId="540930291" sldId="272"/>
            <ac:inkMk id="34" creationId="{2AF93BBA-8012-C09F-AB7B-2DEAB7CABD39}"/>
          </ac:inkMkLst>
        </pc:inkChg>
        <pc:inkChg chg="add del mod">
          <ac:chgData name="ТВВиБ Лаборатория" userId="413096826834f852" providerId="LiveId" clId="{A12F8636-ABE5-41A0-820D-7F4C066AA37C}" dt="2024-03-17T19:55:51.557" v="2193" actId="34122"/>
          <ac:inkMkLst>
            <pc:docMk/>
            <pc:sldMk cId="540930291" sldId="272"/>
            <ac:inkMk id="36" creationId="{FBF45A51-9567-C4FB-657D-9FE3678F803D}"/>
          </ac:inkMkLst>
        </pc:inkChg>
        <pc:inkChg chg="add del mod">
          <ac:chgData name="ТВВиБ Лаборатория" userId="413096826834f852" providerId="LiveId" clId="{A12F8636-ABE5-41A0-820D-7F4C066AA37C}" dt="2024-03-18T07:31:02.380" v="2224" actId="478"/>
          <ac:inkMkLst>
            <pc:docMk/>
            <pc:sldMk cId="540930291" sldId="272"/>
            <ac:inkMk id="37" creationId="{F68A5285-920C-3485-4310-21EB209FB5F4}"/>
          </ac:inkMkLst>
        </pc:inkChg>
        <pc:inkChg chg="add del mod">
          <ac:chgData name="ТВВиБ Лаборатория" userId="413096826834f852" providerId="LiveId" clId="{A12F8636-ABE5-41A0-820D-7F4C066AA37C}" dt="2024-03-18T07:31:04.339" v="2228" actId="478"/>
          <ac:inkMkLst>
            <pc:docMk/>
            <pc:sldMk cId="540930291" sldId="272"/>
            <ac:inkMk id="39" creationId="{D713262B-BEF9-4C6B-57D0-4A2265990B2B}"/>
          </ac:inkMkLst>
        </pc:inkChg>
        <pc:inkChg chg="add mod">
          <ac:chgData name="ТВВиБ Лаборатория" userId="413096826834f852" providerId="LiveId" clId="{A12F8636-ABE5-41A0-820D-7F4C066AA37C}" dt="2024-03-18T07:29:28.586" v="2215" actId="1076"/>
          <ac:inkMkLst>
            <pc:docMk/>
            <pc:sldMk cId="540930291" sldId="272"/>
            <ac:inkMk id="41" creationId="{72FE135E-0422-A2E8-8A3E-2AA8855EAB01}"/>
          </ac:inkMkLst>
        </pc:inkChg>
        <pc:inkChg chg="add mod">
          <ac:chgData name="ТВВиБ Лаборатория" userId="413096826834f852" providerId="LiveId" clId="{A12F8636-ABE5-41A0-820D-7F4C066AA37C}" dt="2024-03-18T07:29:28.586" v="2215" actId="1076"/>
          <ac:inkMkLst>
            <pc:docMk/>
            <pc:sldMk cId="540930291" sldId="272"/>
            <ac:inkMk id="42" creationId="{6184829B-CEFC-DD75-43F3-2510D282492E}"/>
          </ac:inkMkLst>
        </pc:inkChg>
        <pc:inkChg chg="add mod">
          <ac:chgData name="ТВВиБ Лаборатория" userId="413096826834f852" providerId="LiveId" clId="{A12F8636-ABE5-41A0-820D-7F4C066AA37C}" dt="2024-03-18T07:29:28.586" v="2215" actId="1076"/>
          <ac:inkMkLst>
            <pc:docMk/>
            <pc:sldMk cId="540930291" sldId="272"/>
            <ac:inkMk id="44" creationId="{BECD460D-B343-B39E-56C0-5E0078F049AE}"/>
          </ac:inkMkLst>
        </pc:inkChg>
        <pc:inkChg chg="add mod">
          <ac:chgData name="ТВВиБ Лаборатория" userId="413096826834f852" providerId="LiveId" clId="{A12F8636-ABE5-41A0-820D-7F4C066AA37C}" dt="2024-03-18T07:29:28.586" v="2215" actId="1076"/>
          <ac:inkMkLst>
            <pc:docMk/>
            <pc:sldMk cId="540930291" sldId="272"/>
            <ac:inkMk id="45" creationId="{B83067BB-B62B-87EA-19F9-BF1799EE2DC4}"/>
          </ac:inkMkLst>
        </pc:inkChg>
        <pc:inkChg chg="add mod">
          <ac:chgData name="ТВВиБ Лаборатория" userId="413096826834f852" providerId="LiveId" clId="{A12F8636-ABE5-41A0-820D-7F4C066AA37C}" dt="2024-03-18T07:29:28.586" v="2215" actId="1076"/>
          <ac:inkMkLst>
            <pc:docMk/>
            <pc:sldMk cId="540930291" sldId="272"/>
            <ac:inkMk id="46" creationId="{9452A33D-51A8-CD03-2E5F-A073CF2B440A}"/>
          </ac:inkMkLst>
        </pc:inkChg>
        <pc:inkChg chg="add mod">
          <ac:chgData name="ТВВиБ Лаборатория" userId="413096826834f852" providerId="LiveId" clId="{A12F8636-ABE5-41A0-820D-7F4C066AA37C}" dt="2024-03-18T07:29:28.586" v="2215" actId="1076"/>
          <ac:inkMkLst>
            <pc:docMk/>
            <pc:sldMk cId="540930291" sldId="272"/>
            <ac:inkMk id="48" creationId="{FA25C350-0A2B-E57F-0D2B-F2AC1406E973}"/>
          </ac:inkMkLst>
        </pc:inkChg>
        <pc:inkChg chg="add mod">
          <ac:chgData name="ТВВиБ Лаборатория" userId="413096826834f852" providerId="LiveId" clId="{A12F8636-ABE5-41A0-820D-7F4C066AA37C}" dt="2024-03-18T07:29:28.586" v="2215" actId="1076"/>
          <ac:inkMkLst>
            <pc:docMk/>
            <pc:sldMk cId="540930291" sldId="272"/>
            <ac:inkMk id="49" creationId="{49AA857E-35E0-9804-61C3-1729D8E3FB9C}"/>
          </ac:inkMkLst>
        </pc:inkChg>
        <pc:inkChg chg="add mod">
          <ac:chgData name="ТВВиБ Лаборатория" userId="413096826834f852" providerId="LiveId" clId="{A12F8636-ABE5-41A0-820D-7F4C066AA37C}" dt="2024-03-18T07:29:28.586" v="2215" actId="1076"/>
          <ac:inkMkLst>
            <pc:docMk/>
            <pc:sldMk cId="540930291" sldId="272"/>
            <ac:inkMk id="51" creationId="{9541A8FB-C4A9-65CC-2268-C85A0E459E2E}"/>
          </ac:inkMkLst>
        </pc:inkChg>
        <pc:inkChg chg="add mod">
          <ac:chgData name="ТВВиБ Лаборатория" userId="413096826834f852" providerId="LiveId" clId="{A12F8636-ABE5-41A0-820D-7F4C066AA37C}" dt="2024-03-18T07:29:28.586" v="2215" actId="1076"/>
          <ac:inkMkLst>
            <pc:docMk/>
            <pc:sldMk cId="540930291" sldId="272"/>
            <ac:inkMk id="52" creationId="{228F18E8-CA34-E01D-0475-ADDF8FD97B3A}"/>
          </ac:inkMkLst>
        </pc:inkChg>
        <pc:inkChg chg="add mod">
          <ac:chgData name="ТВВиБ Лаборатория" userId="413096826834f852" providerId="LiveId" clId="{A12F8636-ABE5-41A0-820D-7F4C066AA37C}" dt="2024-03-18T07:29:28.586" v="2215" actId="1076"/>
          <ac:inkMkLst>
            <pc:docMk/>
            <pc:sldMk cId="540930291" sldId="272"/>
            <ac:inkMk id="53" creationId="{F4CBF96A-5A6B-2488-9EDF-1AA0F682B032}"/>
          </ac:inkMkLst>
        </pc:inkChg>
        <pc:inkChg chg="add mod">
          <ac:chgData name="ТВВиБ Лаборатория" userId="413096826834f852" providerId="LiveId" clId="{A12F8636-ABE5-41A0-820D-7F4C066AA37C}" dt="2024-03-18T07:29:28.586" v="2215" actId="1076"/>
          <ac:inkMkLst>
            <pc:docMk/>
            <pc:sldMk cId="540930291" sldId="272"/>
            <ac:inkMk id="55" creationId="{840E9DC0-FBCD-6309-30DC-641F9837E516}"/>
          </ac:inkMkLst>
        </pc:inkChg>
        <pc:inkChg chg="add mod">
          <ac:chgData name="ТВВиБ Лаборатория" userId="413096826834f852" providerId="LiveId" clId="{A12F8636-ABE5-41A0-820D-7F4C066AA37C}" dt="2024-03-18T07:29:28.586" v="2215" actId="1076"/>
          <ac:inkMkLst>
            <pc:docMk/>
            <pc:sldMk cId="540930291" sldId="272"/>
            <ac:inkMk id="56" creationId="{000BDDA8-F5D0-81B9-A087-20E50DE705A3}"/>
          </ac:inkMkLst>
        </pc:inkChg>
        <pc:inkChg chg="add mod">
          <ac:chgData name="ТВВиБ Лаборатория" userId="413096826834f852" providerId="LiveId" clId="{A12F8636-ABE5-41A0-820D-7F4C066AA37C}" dt="2024-03-18T07:29:28.586" v="2215" actId="1076"/>
          <ac:inkMkLst>
            <pc:docMk/>
            <pc:sldMk cId="540930291" sldId="272"/>
            <ac:inkMk id="58" creationId="{CBF60B1E-4D63-7C11-F933-D046AC0A4AFD}"/>
          </ac:inkMkLst>
        </pc:inkChg>
        <pc:inkChg chg="add mod">
          <ac:chgData name="ТВВиБ Лаборатория" userId="413096826834f852" providerId="LiveId" clId="{A12F8636-ABE5-41A0-820D-7F4C066AA37C}" dt="2024-03-18T07:29:28.586" v="2215" actId="1076"/>
          <ac:inkMkLst>
            <pc:docMk/>
            <pc:sldMk cId="540930291" sldId="272"/>
            <ac:inkMk id="60" creationId="{F83B2EAB-E12C-34B1-3920-E7C81ED5A413}"/>
          </ac:inkMkLst>
        </pc:inkChg>
        <pc:inkChg chg="add del mod">
          <ac:chgData name="ТВВиБ Лаборатория" userId="413096826834f852" providerId="LiveId" clId="{A12F8636-ABE5-41A0-820D-7F4C066AA37C}" dt="2024-03-18T07:29:34.074" v="2219" actId="478"/>
          <ac:inkMkLst>
            <pc:docMk/>
            <pc:sldMk cId="540930291" sldId="272"/>
            <ac:inkMk id="62" creationId="{1F260A3B-04E0-748F-E1A0-A28EC64FFD23}"/>
          </ac:inkMkLst>
        </pc:inkChg>
        <pc:inkChg chg="add mod">
          <ac:chgData name="ТВВиБ Лаборатория" userId="413096826834f852" providerId="LiveId" clId="{A12F8636-ABE5-41A0-820D-7F4C066AA37C}" dt="2024-03-18T07:29:28.586" v="2215" actId="1076"/>
          <ac:inkMkLst>
            <pc:docMk/>
            <pc:sldMk cId="540930291" sldId="272"/>
            <ac:inkMk id="64" creationId="{C1F70A26-8A2C-EC6D-7EBA-D41A0642EDEC}"/>
          </ac:inkMkLst>
        </pc:inkChg>
        <pc:inkChg chg="add mod">
          <ac:chgData name="ТВВиБ Лаборатория" userId="413096826834f852" providerId="LiveId" clId="{A12F8636-ABE5-41A0-820D-7F4C066AA37C}" dt="2024-03-18T07:29:28.586" v="2215" actId="1076"/>
          <ac:inkMkLst>
            <pc:docMk/>
            <pc:sldMk cId="540930291" sldId="272"/>
            <ac:inkMk id="65" creationId="{3F81A4F2-9326-7657-40EE-F3E268F7E28D}"/>
          </ac:inkMkLst>
        </pc:inkChg>
        <pc:inkChg chg="add del mod">
          <ac:chgData name="ТВВиБ Лаборатория" userId="413096826834f852" providerId="LiveId" clId="{A12F8636-ABE5-41A0-820D-7F4C066AA37C}" dt="2024-03-18T07:29:33.343" v="2218" actId="478"/>
          <ac:inkMkLst>
            <pc:docMk/>
            <pc:sldMk cId="540930291" sldId="272"/>
            <ac:inkMk id="67" creationId="{F2E4A888-1497-F312-0EED-55A44A891D1A}"/>
          </ac:inkMkLst>
        </pc:inkChg>
        <pc:inkChg chg="add mod">
          <ac:chgData name="ТВВиБ Лаборатория" userId="413096826834f852" providerId="LiveId" clId="{A12F8636-ABE5-41A0-820D-7F4C066AA37C}" dt="2024-03-18T07:29:28.586" v="2215" actId="1076"/>
          <ac:inkMkLst>
            <pc:docMk/>
            <pc:sldMk cId="540930291" sldId="272"/>
            <ac:inkMk id="69" creationId="{A0FE855B-E524-9CB9-E798-216A13BCC43D}"/>
          </ac:inkMkLst>
        </pc:inkChg>
        <pc:inkChg chg="add mod">
          <ac:chgData name="ТВВиБ Лаборатория" userId="413096826834f852" providerId="LiveId" clId="{A12F8636-ABE5-41A0-820D-7F4C066AA37C}" dt="2024-03-18T07:29:28.586" v="2215" actId="1076"/>
          <ac:inkMkLst>
            <pc:docMk/>
            <pc:sldMk cId="540930291" sldId="272"/>
            <ac:inkMk id="70" creationId="{950CE3DB-B624-B464-CB67-5E0713008289}"/>
          </ac:inkMkLst>
        </pc:inkChg>
        <pc:inkChg chg="add mod">
          <ac:chgData name="ТВВиБ Лаборатория" userId="413096826834f852" providerId="LiveId" clId="{A12F8636-ABE5-41A0-820D-7F4C066AA37C}" dt="2024-03-18T07:29:28.586" v="2215" actId="1076"/>
          <ac:inkMkLst>
            <pc:docMk/>
            <pc:sldMk cId="540930291" sldId="272"/>
            <ac:inkMk id="72" creationId="{34DC0821-41E9-3E2F-4C0B-FE43484F3702}"/>
          </ac:inkMkLst>
        </pc:inkChg>
        <pc:inkChg chg="add mod">
          <ac:chgData name="ТВВиБ Лаборатория" userId="413096826834f852" providerId="LiveId" clId="{A12F8636-ABE5-41A0-820D-7F4C066AA37C}" dt="2024-03-18T07:29:28.586" v="2215" actId="1076"/>
          <ac:inkMkLst>
            <pc:docMk/>
            <pc:sldMk cId="540930291" sldId="272"/>
            <ac:inkMk id="73" creationId="{8829496C-7BF6-1FE8-89D3-E9EC77558DA2}"/>
          </ac:inkMkLst>
        </pc:inkChg>
        <pc:inkChg chg="add mod">
          <ac:chgData name="ТВВиБ Лаборатория" userId="413096826834f852" providerId="LiveId" clId="{A12F8636-ABE5-41A0-820D-7F4C066AA37C}" dt="2024-03-18T07:29:28.586" v="2215" actId="1076"/>
          <ac:inkMkLst>
            <pc:docMk/>
            <pc:sldMk cId="540930291" sldId="272"/>
            <ac:inkMk id="75" creationId="{64397991-DFA2-FF92-0BC4-B2CAA15F76A0}"/>
          </ac:inkMkLst>
        </pc:inkChg>
        <pc:inkChg chg="add mod">
          <ac:chgData name="ТВВиБ Лаборатория" userId="413096826834f852" providerId="LiveId" clId="{A12F8636-ABE5-41A0-820D-7F4C066AA37C}" dt="2024-03-18T07:29:28.586" v="2215" actId="1076"/>
          <ac:inkMkLst>
            <pc:docMk/>
            <pc:sldMk cId="540930291" sldId="272"/>
            <ac:inkMk id="76" creationId="{F767728B-C8C5-F367-7C0B-692565364357}"/>
          </ac:inkMkLst>
        </pc:inkChg>
        <pc:inkChg chg="add mod">
          <ac:chgData name="ТВВиБ Лаборатория" userId="413096826834f852" providerId="LiveId" clId="{A12F8636-ABE5-41A0-820D-7F4C066AA37C}" dt="2024-03-18T07:29:28.586" v="2215" actId="1076"/>
          <ac:inkMkLst>
            <pc:docMk/>
            <pc:sldMk cId="540930291" sldId="272"/>
            <ac:inkMk id="77" creationId="{AD9A8EF8-8B2C-B5EA-E435-0A16A93FBB0B}"/>
          </ac:inkMkLst>
        </pc:inkChg>
        <pc:inkChg chg="add mod">
          <ac:chgData name="ТВВиБ Лаборатория" userId="413096826834f852" providerId="LiveId" clId="{A12F8636-ABE5-41A0-820D-7F4C066AA37C}" dt="2024-03-18T07:29:28.586" v="2215" actId="1076"/>
          <ac:inkMkLst>
            <pc:docMk/>
            <pc:sldMk cId="540930291" sldId="272"/>
            <ac:inkMk id="78" creationId="{39BF5885-EEFF-98EB-F4A8-B4F701A68AE4}"/>
          </ac:inkMkLst>
        </pc:inkChg>
        <pc:inkChg chg="add mod">
          <ac:chgData name="ТВВиБ Лаборатория" userId="413096826834f852" providerId="LiveId" clId="{A12F8636-ABE5-41A0-820D-7F4C066AA37C}" dt="2024-03-18T07:29:28.586" v="2215" actId="1076"/>
          <ac:inkMkLst>
            <pc:docMk/>
            <pc:sldMk cId="540930291" sldId="272"/>
            <ac:inkMk id="79" creationId="{A5288D83-26AA-EC74-D57B-015FC0C27598}"/>
          </ac:inkMkLst>
        </pc:inkChg>
        <pc:inkChg chg="add mod">
          <ac:chgData name="ТВВиБ Лаборатория" userId="413096826834f852" providerId="LiveId" clId="{A12F8636-ABE5-41A0-820D-7F4C066AA37C}" dt="2024-03-18T07:29:28.586" v="2215" actId="1076"/>
          <ac:inkMkLst>
            <pc:docMk/>
            <pc:sldMk cId="540930291" sldId="272"/>
            <ac:inkMk id="80" creationId="{3740C533-5932-71EC-DFE2-BDEAC8C418EA}"/>
          </ac:inkMkLst>
        </pc:inkChg>
        <pc:inkChg chg="add mod">
          <ac:chgData name="ТВВиБ Лаборатория" userId="413096826834f852" providerId="LiveId" clId="{A12F8636-ABE5-41A0-820D-7F4C066AA37C}" dt="2024-03-18T07:29:28.586" v="2215" actId="1076"/>
          <ac:inkMkLst>
            <pc:docMk/>
            <pc:sldMk cId="540930291" sldId="272"/>
            <ac:inkMk id="81" creationId="{E5607DF3-0284-17D7-C0E4-8F2F0031452C}"/>
          </ac:inkMkLst>
        </pc:inkChg>
        <pc:inkChg chg="add mod">
          <ac:chgData name="ТВВиБ Лаборатория" userId="413096826834f852" providerId="LiveId" clId="{A12F8636-ABE5-41A0-820D-7F4C066AA37C}" dt="2024-03-18T07:29:28.586" v="2215" actId="1076"/>
          <ac:inkMkLst>
            <pc:docMk/>
            <pc:sldMk cId="540930291" sldId="272"/>
            <ac:inkMk id="83" creationId="{AC3C58ED-C0CD-B7DF-94BD-F8C267038D13}"/>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72076-1530-4B4F-B35E-17396B32EF9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B2B4A54-C86D-4BF1-A677-B09DCB305056}">
      <dgm:prSet phldrT="[Text]"/>
      <dgm:spPr>
        <a:gradFill rotWithShape="0">
          <a:gsLst>
            <a:gs pos="0">
              <a:schemeClr val="accent1">
                <a:lumMod val="75000"/>
              </a:schemeClr>
            </a:gs>
            <a:gs pos="100000">
              <a:srgbClr val="154076"/>
            </a:gs>
          </a:gsLst>
          <a:lin ang="2700000" scaled="1"/>
        </a:gradFill>
        <a:ln>
          <a:noFill/>
        </a:ln>
      </dgm:spPr>
      <dgm:t>
        <a:bodyPr/>
        <a:lstStyle/>
        <a:p>
          <a:r>
            <a:rPr lang="en-US"/>
            <a:t> </a:t>
          </a:r>
        </a:p>
      </dgm:t>
    </dgm:pt>
    <dgm:pt modelId="{A46B08DF-8169-4575-BD42-0EDD43675768}" type="parTrans" cxnId="{8BF8B93F-C59C-4F0B-AE79-065342C6F506}">
      <dgm:prSet/>
      <dgm:spPr/>
      <dgm:t>
        <a:bodyPr/>
        <a:lstStyle/>
        <a:p>
          <a:endParaRPr lang="en-US"/>
        </a:p>
      </dgm:t>
    </dgm:pt>
    <dgm:pt modelId="{311109C5-C0F7-4656-93BF-56FB41BFF905}" type="sibTrans" cxnId="{8BF8B93F-C59C-4F0B-AE79-065342C6F506}">
      <dgm:prSet/>
      <dgm:spPr>
        <a:gradFill rotWithShape="0">
          <a:gsLst>
            <a:gs pos="0">
              <a:schemeClr val="accent1">
                <a:alpha val="50000"/>
              </a:schemeClr>
            </a:gs>
            <a:gs pos="100000">
              <a:srgbClr val="154076"/>
            </a:gs>
          </a:gsLst>
          <a:lin ang="2700000" scaled="1"/>
        </a:gradFill>
      </dgm:spPr>
      <dgm:t>
        <a:bodyPr/>
        <a:lstStyle/>
        <a:p>
          <a:endParaRPr lang="en-US"/>
        </a:p>
      </dgm:t>
    </dgm:pt>
    <dgm:pt modelId="{BD7F1628-4683-4350-9199-1214A4593C8A}">
      <dgm:prSet phldrT="[Text]"/>
      <dgm:spPr>
        <a:gradFill rotWithShape="0">
          <a:gsLst>
            <a:gs pos="0">
              <a:schemeClr val="accent1">
                <a:lumMod val="75000"/>
              </a:schemeClr>
            </a:gs>
            <a:gs pos="100000">
              <a:srgbClr val="154076"/>
            </a:gs>
          </a:gsLst>
          <a:lin ang="2700000" scaled="1"/>
        </a:gradFill>
        <a:ln>
          <a:noFill/>
        </a:ln>
      </dgm:spPr>
      <dgm:t>
        <a:bodyPr/>
        <a:lstStyle/>
        <a:p>
          <a:r>
            <a:rPr lang="en-US"/>
            <a:t> </a:t>
          </a:r>
        </a:p>
      </dgm:t>
    </dgm:pt>
    <dgm:pt modelId="{D99CE208-B97D-4566-8620-16D087B1D84D}" type="parTrans" cxnId="{DF929A9E-4572-4C2F-978E-C53D02E5117E}">
      <dgm:prSet/>
      <dgm:spPr/>
      <dgm:t>
        <a:bodyPr/>
        <a:lstStyle/>
        <a:p>
          <a:endParaRPr lang="en-US"/>
        </a:p>
      </dgm:t>
    </dgm:pt>
    <dgm:pt modelId="{59B1DE11-15AF-49AA-9349-923273128A0C}" type="sibTrans" cxnId="{DF929A9E-4572-4C2F-978E-C53D02E5117E}">
      <dgm:prSet/>
      <dgm:spPr>
        <a:gradFill rotWithShape="0">
          <a:gsLst>
            <a:gs pos="0">
              <a:schemeClr val="accent1">
                <a:alpha val="50000"/>
              </a:schemeClr>
            </a:gs>
            <a:gs pos="100000">
              <a:srgbClr val="154076"/>
            </a:gs>
          </a:gsLst>
          <a:lin ang="2700000" scaled="1"/>
        </a:gradFill>
      </dgm:spPr>
      <dgm:t>
        <a:bodyPr/>
        <a:lstStyle/>
        <a:p>
          <a:endParaRPr lang="en-US"/>
        </a:p>
      </dgm:t>
    </dgm:pt>
    <dgm:pt modelId="{CBBD6987-BBE4-4C05-B9C7-DC459C85B055}">
      <dgm:prSet phldrT="[Text]"/>
      <dgm:spPr>
        <a:gradFill rotWithShape="0">
          <a:gsLst>
            <a:gs pos="0">
              <a:schemeClr val="accent1">
                <a:lumMod val="75000"/>
              </a:schemeClr>
            </a:gs>
            <a:gs pos="100000">
              <a:srgbClr val="154076"/>
            </a:gs>
          </a:gsLst>
          <a:lin ang="2700000" scaled="1"/>
        </a:gradFill>
        <a:ln>
          <a:noFill/>
        </a:ln>
      </dgm:spPr>
      <dgm:t>
        <a:bodyPr/>
        <a:lstStyle/>
        <a:p>
          <a:r>
            <a:rPr lang="en-US"/>
            <a:t> </a:t>
          </a:r>
        </a:p>
      </dgm:t>
    </dgm:pt>
    <dgm:pt modelId="{36C36B54-81E1-494D-B171-3F2D2A347F50}" type="parTrans" cxnId="{52BE95DA-23A2-4A32-8E04-1130332E7FD1}">
      <dgm:prSet/>
      <dgm:spPr/>
      <dgm:t>
        <a:bodyPr/>
        <a:lstStyle/>
        <a:p>
          <a:endParaRPr lang="en-US"/>
        </a:p>
      </dgm:t>
    </dgm:pt>
    <dgm:pt modelId="{75E69C23-A0FF-4259-9542-33669E732DED}" type="sibTrans" cxnId="{52BE95DA-23A2-4A32-8E04-1130332E7FD1}">
      <dgm:prSet/>
      <dgm:spPr>
        <a:gradFill rotWithShape="0">
          <a:gsLst>
            <a:gs pos="0">
              <a:schemeClr val="accent1">
                <a:alpha val="50000"/>
              </a:schemeClr>
            </a:gs>
            <a:gs pos="100000">
              <a:srgbClr val="154076"/>
            </a:gs>
          </a:gsLst>
          <a:lin ang="2700000" scaled="1"/>
        </a:gradFill>
      </dgm:spPr>
      <dgm:t>
        <a:bodyPr/>
        <a:lstStyle/>
        <a:p>
          <a:endParaRPr lang="en-US"/>
        </a:p>
      </dgm:t>
    </dgm:pt>
    <dgm:pt modelId="{A4523298-9476-4A1A-823F-FE01935D4BEB}">
      <dgm:prSet phldrT="[Text]"/>
      <dgm:spPr>
        <a:gradFill rotWithShape="0">
          <a:gsLst>
            <a:gs pos="0">
              <a:schemeClr val="accent1">
                <a:lumMod val="75000"/>
              </a:schemeClr>
            </a:gs>
            <a:gs pos="99000">
              <a:srgbClr val="154076"/>
            </a:gs>
          </a:gsLst>
          <a:lin ang="2700000" scaled="1"/>
        </a:gradFill>
        <a:ln>
          <a:noFill/>
        </a:ln>
      </dgm:spPr>
      <dgm:t>
        <a:bodyPr/>
        <a:lstStyle/>
        <a:p>
          <a:r>
            <a:rPr lang="en-US"/>
            <a:t> </a:t>
          </a:r>
        </a:p>
      </dgm:t>
    </dgm:pt>
    <dgm:pt modelId="{0EB141AF-1AF6-4C5E-A41F-9A8BB5551C75}" type="sibTrans" cxnId="{D22DE6C3-9790-4248-AF2D-626A59423B03}">
      <dgm:prSet/>
      <dgm:spPr>
        <a:gradFill rotWithShape="0">
          <a:gsLst>
            <a:gs pos="0">
              <a:schemeClr val="accent1">
                <a:alpha val="50000"/>
              </a:schemeClr>
            </a:gs>
            <a:gs pos="100000">
              <a:srgbClr val="154076"/>
            </a:gs>
          </a:gsLst>
          <a:lin ang="2700000" scaled="1"/>
        </a:gradFill>
      </dgm:spPr>
      <dgm:t>
        <a:bodyPr/>
        <a:lstStyle/>
        <a:p>
          <a:endParaRPr lang="en-US"/>
        </a:p>
      </dgm:t>
    </dgm:pt>
    <dgm:pt modelId="{AFFA1F5D-F783-49C4-9B60-065B24D8F9A9}" type="parTrans" cxnId="{D22DE6C3-9790-4248-AF2D-626A59423B03}">
      <dgm:prSet/>
      <dgm:spPr/>
      <dgm:t>
        <a:bodyPr/>
        <a:lstStyle/>
        <a:p>
          <a:endParaRPr lang="en-US"/>
        </a:p>
      </dgm:t>
    </dgm:pt>
    <dgm:pt modelId="{15E1EAEF-8770-4DC2-8336-B66A8C12AEFF}" type="pres">
      <dgm:prSet presAssocID="{1DB72076-1530-4B4F-B35E-17396B32EF9A}" presName="cycle" presStyleCnt="0">
        <dgm:presLayoutVars>
          <dgm:dir/>
          <dgm:resizeHandles val="exact"/>
        </dgm:presLayoutVars>
      </dgm:prSet>
      <dgm:spPr/>
    </dgm:pt>
    <dgm:pt modelId="{6762260F-0D15-4D41-AC74-9DBC18838457}" type="pres">
      <dgm:prSet presAssocID="{7B2B4A54-C86D-4BF1-A677-B09DCB305056}" presName="node" presStyleLbl="node1" presStyleIdx="0" presStyleCnt="4">
        <dgm:presLayoutVars>
          <dgm:bulletEnabled val="1"/>
        </dgm:presLayoutVars>
      </dgm:prSet>
      <dgm:spPr/>
    </dgm:pt>
    <dgm:pt modelId="{D8968114-C57E-4CFA-A795-C7BF36D74E93}" type="pres">
      <dgm:prSet presAssocID="{311109C5-C0F7-4656-93BF-56FB41BFF905}" presName="sibTrans" presStyleLbl="sibTrans2D1" presStyleIdx="0" presStyleCnt="4"/>
      <dgm:spPr/>
    </dgm:pt>
    <dgm:pt modelId="{A85596C1-6862-4E6E-8600-304DD3671EAC}" type="pres">
      <dgm:prSet presAssocID="{311109C5-C0F7-4656-93BF-56FB41BFF905}" presName="connectorText" presStyleLbl="sibTrans2D1" presStyleIdx="0" presStyleCnt="4"/>
      <dgm:spPr/>
    </dgm:pt>
    <dgm:pt modelId="{43056C9D-A5BA-4F3B-966A-58710EE82A60}" type="pres">
      <dgm:prSet presAssocID="{A4523298-9476-4A1A-823F-FE01935D4BEB}" presName="node" presStyleLbl="node1" presStyleIdx="1" presStyleCnt="4">
        <dgm:presLayoutVars>
          <dgm:bulletEnabled val="1"/>
        </dgm:presLayoutVars>
      </dgm:prSet>
      <dgm:spPr/>
    </dgm:pt>
    <dgm:pt modelId="{EC47C877-62BA-4113-947B-9E2B5C888098}" type="pres">
      <dgm:prSet presAssocID="{0EB141AF-1AF6-4C5E-A41F-9A8BB5551C75}" presName="sibTrans" presStyleLbl="sibTrans2D1" presStyleIdx="1" presStyleCnt="4"/>
      <dgm:spPr/>
    </dgm:pt>
    <dgm:pt modelId="{B57BD1C1-E0BC-44B0-AA58-5FEFD093DBE1}" type="pres">
      <dgm:prSet presAssocID="{0EB141AF-1AF6-4C5E-A41F-9A8BB5551C75}" presName="connectorText" presStyleLbl="sibTrans2D1" presStyleIdx="1" presStyleCnt="4"/>
      <dgm:spPr/>
    </dgm:pt>
    <dgm:pt modelId="{4BC2337C-DA6C-4F45-9E6F-AE8FEFC09514}" type="pres">
      <dgm:prSet presAssocID="{BD7F1628-4683-4350-9199-1214A4593C8A}" presName="node" presStyleLbl="node1" presStyleIdx="2" presStyleCnt="4">
        <dgm:presLayoutVars>
          <dgm:bulletEnabled val="1"/>
        </dgm:presLayoutVars>
      </dgm:prSet>
      <dgm:spPr/>
    </dgm:pt>
    <dgm:pt modelId="{A8E9C1DA-3E86-4602-AF7E-8B3B010C2677}" type="pres">
      <dgm:prSet presAssocID="{59B1DE11-15AF-49AA-9349-923273128A0C}" presName="sibTrans" presStyleLbl="sibTrans2D1" presStyleIdx="2" presStyleCnt="4"/>
      <dgm:spPr/>
    </dgm:pt>
    <dgm:pt modelId="{349E0E45-80EE-488C-99D7-2B72204F694B}" type="pres">
      <dgm:prSet presAssocID="{59B1DE11-15AF-49AA-9349-923273128A0C}" presName="connectorText" presStyleLbl="sibTrans2D1" presStyleIdx="2" presStyleCnt="4"/>
      <dgm:spPr/>
    </dgm:pt>
    <dgm:pt modelId="{BC20569A-CA23-476E-B248-7EC37D036571}" type="pres">
      <dgm:prSet presAssocID="{CBBD6987-BBE4-4C05-B9C7-DC459C85B055}" presName="node" presStyleLbl="node1" presStyleIdx="3" presStyleCnt="4" custRadScaleRad="99746" custRadScaleInc="1721">
        <dgm:presLayoutVars>
          <dgm:bulletEnabled val="1"/>
        </dgm:presLayoutVars>
      </dgm:prSet>
      <dgm:spPr/>
    </dgm:pt>
    <dgm:pt modelId="{EE910AB9-380C-435F-8CC7-A10B2E6D7B21}" type="pres">
      <dgm:prSet presAssocID="{75E69C23-A0FF-4259-9542-33669E732DED}" presName="sibTrans" presStyleLbl="sibTrans2D1" presStyleIdx="3" presStyleCnt="4"/>
      <dgm:spPr/>
    </dgm:pt>
    <dgm:pt modelId="{C8C9D8F4-324D-48AA-89B1-F226D9834492}" type="pres">
      <dgm:prSet presAssocID="{75E69C23-A0FF-4259-9542-33669E732DED}" presName="connectorText" presStyleLbl="sibTrans2D1" presStyleIdx="3" presStyleCnt="4"/>
      <dgm:spPr/>
    </dgm:pt>
  </dgm:ptLst>
  <dgm:cxnLst>
    <dgm:cxn modelId="{081D7333-9CF3-4599-8338-9669985724C7}" type="presOf" srcId="{CBBD6987-BBE4-4C05-B9C7-DC459C85B055}" destId="{BC20569A-CA23-476E-B248-7EC37D036571}" srcOrd="0" destOrd="0" presId="urn:microsoft.com/office/officeart/2005/8/layout/cycle2"/>
    <dgm:cxn modelId="{A68C5039-3A66-41D3-AF63-580541F5BC6B}" type="presOf" srcId="{1DB72076-1530-4B4F-B35E-17396B32EF9A}" destId="{15E1EAEF-8770-4DC2-8336-B66A8C12AEFF}" srcOrd="0" destOrd="0" presId="urn:microsoft.com/office/officeart/2005/8/layout/cycle2"/>
    <dgm:cxn modelId="{8BF8B93F-C59C-4F0B-AE79-065342C6F506}" srcId="{1DB72076-1530-4B4F-B35E-17396B32EF9A}" destId="{7B2B4A54-C86D-4BF1-A677-B09DCB305056}" srcOrd="0" destOrd="0" parTransId="{A46B08DF-8169-4575-BD42-0EDD43675768}" sibTransId="{311109C5-C0F7-4656-93BF-56FB41BFF905}"/>
    <dgm:cxn modelId="{6249665C-E512-467B-8682-71E75689E541}" type="presOf" srcId="{7B2B4A54-C86D-4BF1-A677-B09DCB305056}" destId="{6762260F-0D15-4D41-AC74-9DBC18838457}" srcOrd="0" destOrd="0" presId="urn:microsoft.com/office/officeart/2005/8/layout/cycle2"/>
    <dgm:cxn modelId="{B44F2C69-8543-473E-B711-A27595AE869A}" type="presOf" srcId="{0EB141AF-1AF6-4C5E-A41F-9A8BB5551C75}" destId="{EC47C877-62BA-4113-947B-9E2B5C888098}" srcOrd="0" destOrd="0" presId="urn:microsoft.com/office/officeart/2005/8/layout/cycle2"/>
    <dgm:cxn modelId="{DC2B5852-D58E-44E6-BDB3-FCF295341201}" type="presOf" srcId="{A4523298-9476-4A1A-823F-FE01935D4BEB}" destId="{43056C9D-A5BA-4F3B-966A-58710EE82A60}" srcOrd="0" destOrd="0" presId="urn:microsoft.com/office/officeart/2005/8/layout/cycle2"/>
    <dgm:cxn modelId="{C850F954-6324-4BE8-8A00-EEFDDDF4DE63}" type="presOf" srcId="{59B1DE11-15AF-49AA-9349-923273128A0C}" destId="{A8E9C1DA-3E86-4602-AF7E-8B3B010C2677}" srcOrd="0" destOrd="0" presId="urn:microsoft.com/office/officeart/2005/8/layout/cycle2"/>
    <dgm:cxn modelId="{7B475180-4E7F-4131-9C31-FC50318CE6BE}" type="presOf" srcId="{311109C5-C0F7-4656-93BF-56FB41BFF905}" destId="{A85596C1-6862-4E6E-8600-304DD3671EAC}" srcOrd="1" destOrd="0" presId="urn:microsoft.com/office/officeart/2005/8/layout/cycle2"/>
    <dgm:cxn modelId="{DF929A9E-4572-4C2F-978E-C53D02E5117E}" srcId="{1DB72076-1530-4B4F-B35E-17396B32EF9A}" destId="{BD7F1628-4683-4350-9199-1214A4593C8A}" srcOrd="2" destOrd="0" parTransId="{D99CE208-B97D-4566-8620-16D087B1D84D}" sibTransId="{59B1DE11-15AF-49AA-9349-923273128A0C}"/>
    <dgm:cxn modelId="{DB9FB2AA-D448-4261-8765-A710A254C5AE}" type="presOf" srcId="{75E69C23-A0FF-4259-9542-33669E732DED}" destId="{EE910AB9-380C-435F-8CC7-A10B2E6D7B21}" srcOrd="0" destOrd="0" presId="urn:microsoft.com/office/officeart/2005/8/layout/cycle2"/>
    <dgm:cxn modelId="{C8B570B0-7AA4-475C-8A50-660303851C5C}" type="presOf" srcId="{0EB141AF-1AF6-4C5E-A41F-9A8BB5551C75}" destId="{B57BD1C1-E0BC-44B0-AA58-5FEFD093DBE1}" srcOrd="1" destOrd="0" presId="urn:microsoft.com/office/officeart/2005/8/layout/cycle2"/>
    <dgm:cxn modelId="{50C9A6B0-22B5-4731-8B1D-0641D4D6C8F5}" type="presOf" srcId="{311109C5-C0F7-4656-93BF-56FB41BFF905}" destId="{D8968114-C57E-4CFA-A795-C7BF36D74E93}" srcOrd="0" destOrd="0" presId="urn:microsoft.com/office/officeart/2005/8/layout/cycle2"/>
    <dgm:cxn modelId="{D22DE6C3-9790-4248-AF2D-626A59423B03}" srcId="{1DB72076-1530-4B4F-B35E-17396B32EF9A}" destId="{A4523298-9476-4A1A-823F-FE01935D4BEB}" srcOrd="1" destOrd="0" parTransId="{AFFA1F5D-F783-49C4-9B60-065B24D8F9A9}" sibTransId="{0EB141AF-1AF6-4C5E-A41F-9A8BB5551C75}"/>
    <dgm:cxn modelId="{34DFD3C8-BD04-4B2C-BF5D-2CA512C53C58}" type="presOf" srcId="{59B1DE11-15AF-49AA-9349-923273128A0C}" destId="{349E0E45-80EE-488C-99D7-2B72204F694B}" srcOrd="1" destOrd="0" presId="urn:microsoft.com/office/officeart/2005/8/layout/cycle2"/>
    <dgm:cxn modelId="{B56929D4-D475-4932-8A81-B1C60A681B4C}" type="presOf" srcId="{BD7F1628-4683-4350-9199-1214A4593C8A}" destId="{4BC2337C-DA6C-4F45-9E6F-AE8FEFC09514}" srcOrd="0" destOrd="0" presId="urn:microsoft.com/office/officeart/2005/8/layout/cycle2"/>
    <dgm:cxn modelId="{52BE95DA-23A2-4A32-8E04-1130332E7FD1}" srcId="{1DB72076-1530-4B4F-B35E-17396B32EF9A}" destId="{CBBD6987-BBE4-4C05-B9C7-DC459C85B055}" srcOrd="3" destOrd="0" parTransId="{36C36B54-81E1-494D-B171-3F2D2A347F50}" sibTransId="{75E69C23-A0FF-4259-9542-33669E732DED}"/>
    <dgm:cxn modelId="{293D1ADF-0E16-445D-B109-6D0B32190B4B}" type="presOf" srcId="{75E69C23-A0FF-4259-9542-33669E732DED}" destId="{C8C9D8F4-324D-48AA-89B1-F226D9834492}" srcOrd="1" destOrd="0" presId="urn:microsoft.com/office/officeart/2005/8/layout/cycle2"/>
    <dgm:cxn modelId="{C6ED53D8-658A-4471-BCE1-A3E156D26AD5}" type="presParOf" srcId="{15E1EAEF-8770-4DC2-8336-B66A8C12AEFF}" destId="{6762260F-0D15-4D41-AC74-9DBC18838457}" srcOrd="0" destOrd="0" presId="urn:microsoft.com/office/officeart/2005/8/layout/cycle2"/>
    <dgm:cxn modelId="{3F8A6ECC-253B-40B0-9C12-8D10411BEB20}" type="presParOf" srcId="{15E1EAEF-8770-4DC2-8336-B66A8C12AEFF}" destId="{D8968114-C57E-4CFA-A795-C7BF36D74E93}" srcOrd="1" destOrd="0" presId="urn:microsoft.com/office/officeart/2005/8/layout/cycle2"/>
    <dgm:cxn modelId="{E9F1C15E-2283-4C20-81AD-898747F6646C}" type="presParOf" srcId="{D8968114-C57E-4CFA-A795-C7BF36D74E93}" destId="{A85596C1-6862-4E6E-8600-304DD3671EAC}" srcOrd="0" destOrd="0" presId="urn:microsoft.com/office/officeart/2005/8/layout/cycle2"/>
    <dgm:cxn modelId="{F83278ED-F089-44D5-BBBC-F0CBA6E4F4DD}" type="presParOf" srcId="{15E1EAEF-8770-4DC2-8336-B66A8C12AEFF}" destId="{43056C9D-A5BA-4F3B-966A-58710EE82A60}" srcOrd="2" destOrd="0" presId="urn:microsoft.com/office/officeart/2005/8/layout/cycle2"/>
    <dgm:cxn modelId="{2E5A6558-1F74-4DAE-A9A6-24E137FF8F46}" type="presParOf" srcId="{15E1EAEF-8770-4DC2-8336-B66A8C12AEFF}" destId="{EC47C877-62BA-4113-947B-9E2B5C888098}" srcOrd="3" destOrd="0" presId="urn:microsoft.com/office/officeart/2005/8/layout/cycle2"/>
    <dgm:cxn modelId="{27B2FFC1-3559-4B66-B1B6-DD2A4F91ED07}" type="presParOf" srcId="{EC47C877-62BA-4113-947B-9E2B5C888098}" destId="{B57BD1C1-E0BC-44B0-AA58-5FEFD093DBE1}" srcOrd="0" destOrd="0" presId="urn:microsoft.com/office/officeart/2005/8/layout/cycle2"/>
    <dgm:cxn modelId="{9B8D5B2B-1ABB-4586-85C6-A024E32E9805}" type="presParOf" srcId="{15E1EAEF-8770-4DC2-8336-B66A8C12AEFF}" destId="{4BC2337C-DA6C-4F45-9E6F-AE8FEFC09514}" srcOrd="4" destOrd="0" presId="urn:microsoft.com/office/officeart/2005/8/layout/cycle2"/>
    <dgm:cxn modelId="{E429DBBF-B168-4DFE-A947-C536CDE514BF}" type="presParOf" srcId="{15E1EAEF-8770-4DC2-8336-B66A8C12AEFF}" destId="{A8E9C1DA-3E86-4602-AF7E-8B3B010C2677}" srcOrd="5" destOrd="0" presId="urn:microsoft.com/office/officeart/2005/8/layout/cycle2"/>
    <dgm:cxn modelId="{0B0558E8-0C1B-441B-9077-9A25D589FE4B}" type="presParOf" srcId="{A8E9C1DA-3E86-4602-AF7E-8B3B010C2677}" destId="{349E0E45-80EE-488C-99D7-2B72204F694B}" srcOrd="0" destOrd="0" presId="urn:microsoft.com/office/officeart/2005/8/layout/cycle2"/>
    <dgm:cxn modelId="{3427B2A8-3A0D-4FBF-B3B4-272903147368}" type="presParOf" srcId="{15E1EAEF-8770-4DC2-8336-B66A8C12AEFF}" destId="{BC20569A-CA23-476E-B248-7EC37D036571}" srcOrd="6" destOrd="0" presId="urn:microsoft.com/office/officeart/2005/8/layout/cycle2"/>
    <dgm:cxn modelId="{F1BC7646-706A-4A93-8D1E-E17CAEFE9E2D}" type="presParOf" srcId="{15E1EAEF-8770-4DC2-8336-B66A8C12AEFF}" destId="{EE910AB9-380C-435F-8CC7-A10B2E6D7B21}" srcOrd="7" destOrd="0" presId="urn:microsoft.com/office/officeart/2005/8/layout/cycle2"/>
    <dgm:cxn modelId="{542B6023-AC67-4641-AAC6-0166D58412FE}" type="presParOf" srcId="{EE910AB9-380C-435F-8CC7-A10B2E6D7B21}" destId="{C8C9D8F4-324D-48AA-89B1-F226D9834492}"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2260F-0D15-4D41-AC74-9DBC18838457}">
      <dsp:nvSpPr>
        <dsp:cNvPr id="0" name=""/>
        <dsp:cNvSpPr/>
      </dsp:nvSpPr>
      <dsp:spPr>
        <a:xfrm>
          <a:off x="2454586" y="1107"/>
          <a:ext cx="1331662" cy="1331662"/>
        </a:xfrm>
        <a:prstGeom prst="ellipse">
          <a:avLst/>
        </a:prstGeom>
        <a:gradFill rotWithShape="0">
          <a:gsLst>
            <a:gs pos="0">
              <a:schemeClr val="accent1">
                <a:lumMod val="75000"/>
              </a:schemeClr>
            </a:gs>
            <a:gs pos="100000">
              <a:srgbClr val="154076"/>
            </a:gs>
          </a:gsLst>
          <a:lin ang="27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a:t> </a:t>
          </a:r>
        </a:p>
      </dsp:txBody>
      <dsp:txXfrm>
        <a:off x="2649603" y="196124"/>
        <a:ext cx="941628" cy="941628"/>
      </dsp:txXfrm>
    </dsp:sp>
    <dsp:sp modelId="{D8968114-C57E-4CFA-A795-C7BF36D74E93}">
      <dsp:nvSpPr>
        <dsp:cNvPr id="0" name=""/>
        <dsp:cNvSpPr/>
      </dsp:nvSpPr>
      <dsp:spPr>
        <a:xfrm rot="2700000">
          <a:off x="3643229" y="1141814"/>
          <a:ext cx="353563" cy="449436"/>
        </a:xfrm>
        <a:prstGeom prst="rightArrow">
          <a:avLst>
            <a:gd name="adj1" fmla="val 60000"/>
            <a:gd name="adj2" fmla="val 50000"/>
          </a:avLst>
        </a:prstGeom>
        <a:gradFill rotWithShape="0">
          <a:gsLst>
            <a:gs pos="0">
              <a:schemeClr val="accent1">
                <a:alpha val="50000"/>
              </a:schemeClr>
            </a:gs>
            <a:gs pos="100000">
              <a:srgbClr val="154076"/>
            </a:gs>
          </a:gsLst>
          <a:lin ang="2700000" scaled="1"/>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658762" y="1194200"/>
        <a:ext cx="247494" cy="269662"/>
      </dsp:txXfrm>
    </dsp:sp>
    <dsp:sp modelId="{43056C9D-A5BA-4F3B-966A-58710EE82A60}">
      <dsp:nvSpPr>
        <dsp:cNvPr id="0" name=""/>
        <dsp:cNvSpPr/>
      </dsp:nvSpPr>
      <dsp:spPr>
        <a:xfrm>
          <a:off x="3867926" y="1414447"/>
          <a:ext cx="1331662" cy="1331662"/>
        </a:xfrm>
        <a:prstGeom prst="ellipse">
          <a:avLst/>
        </a:prstGeom>
        <a:gradFill rotWithShape="0">
          <a:gsLst>
            <a:gs pos="0">
              <a:schemeClr val="accent1">
                <a:lumMod val="75000"/>
              </a:schemeClr>
            </a:gs>
            <a:gs pos="99000">
              <a:srgbClr val="154076"/>
            </a:gs>
          </a:gsLst>
          <a:lin ang="27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a:t> </a:t>
          </a:r>
        </a:p>
      </dsp:txBody>
      <dsp:txXfrm>
        <a:off x="4062943" y="1609464"/>
        <a:ext cx="941628" cy="941628"/>
      </dsp:txXfrm>
    </dsp:sp>
    <dsp:sp modelId="{EC47C877-62BA-4113-947B-9E2B5C888098}">
      <dsp:nvSpPr>
        <dsp:cNvPr id="0" name=""/>
        <dsp:cNvSpPr/>
      </dsp:nvSpPr>
      <dsp:spPr>
        <a:xfrm rot="8100000">
          <a:off x="3657381" y="2555154"/>
          <a:ext cx="353563" cy="449436"/>
        </a:xfrm>
        <a:prstGeom prst="rightArrow">
          <a:avLst>
            <a:gd name="adj1" fmla="val 60000"/>
            <a:gd name="adj2" fmla="val 50000"/>
          </a:avLst>
        </a:prstGeom>
        <a:gradFill rotWithShape="0">
          <a:gsLst>
            <a:gs pos="0">
              <a:schemeClr val="accent1">
                <a:alpha val="50000"/>
              </a:schemeClr>
            </a:gs>
            <a:gs pos="100000">
              <a:srgbClr val="154076"/>
            </a:gs>
          </a:gsLst>
          <a:lin ang="2700000" scaled="1"/>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747917" y="2607540"/>
        <a:ext cx="247494" cy="269662"/>
      </dsp:txXfrm>
    </dsp:sp>
    <dsp:sp modelId="{4BC2337C-DA6C-4F45-9E6F-AE8FEFC09514}">
      <dsp:nvSpPr>
        <dsp:cNvPr id="0" name=""/>
        <dsp:cNvSpPr/>
      </dsp:nvSpPr>
      <dsp:spPr>
        <a:xfrm>
          <a:off x="2454586" y="2827787"/>
          <a:ext cx="1331662" cy="1331662"/>
        </a:xfrm>
        <a:prstGeom prst="ellipse">
          <a:avLst/>
        </a:prstGeom>
        <a:gradFill rotWithShape="0">
          <a:gsLst>
            <a:gs pos="0">
              <a:schemeClr val="accent1">
                <a:lumMod val="75000"/>
              </a:schemeClr>
            </a:gs>
            <a:gs pos="100000">
              <a:srgbClr val="154076"/>
            </a:gs>
          </a:gsLst>
          <a:lin ang="27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a:t> </a:t>
          </a:r>
        </a:p>
      </dsp:txBody>
      <dsp:txXfrm>
        <a:off x="2649603" y="3022804"/>
        <a:ext cx="941628" cy="941628"/>
      </dsp:txXfrm>
    </dsp:sp>
    <dsp:sp modelId="{A8E9C1DA-3E86-4602-AF7E-8B3B010C2677}">
      <dsp:nvSpPr>
        <dsp:cNvPr id="0" name=""/>
        <dsp:cNvSpPr/>
      </dsp:nvSpPr>
      <dsp:spPr>
        <a:xfrm rot="13527546">
          <a:off x="2243067" y="2559951"/>
          <a:ext cx="359345" cy="449436"/>
        </a:xfrm>
        <a:prstGeom prst="rightArrow">
          <a:avLst>
            <a:gd name="adj1" fmla="val 60000"/>
            <a:gd name="adj2" fmla="val 50000"/>
          </a:avLst>
        </a:prstGeom>
        <a:gradFill rotWithShape="0">
          <a:gsLst>
            <a:gs pos="0">
              <a:schemeClr val="accent1">
                <a:alpha val="50000"/>
              </a:schemeClr>
            </a:gs>
            <a:gs pos="100000">
              <a:srgbClr val="154076"/>
            </a:gs>
          </a:gsLst>
          <a:lin ang="2700000" scaled="1"/>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334776" y="2688256"/>
        <a:ext cx="251542" cy="269662"/>
      </dsp:txXfrm>
    </dsp:sp>
    <dsp:sp modelId="{BC20569A-CA23-476E-B248-7EC37D036571}">
      <dsp:nvSpPr>
        <dsp:cNvPr id="0" name=""/>
        <dsp:cNvSpPr/>
      </dsp:nvSpPr>
      <dsp:spPr>
        <a:xfrm>
          <a:off x="1044965" y="1395392"/>
          <a:ext cx="1331662" cy="1331662"/>
        </a:xfrm>
        <a:prstGeom prst="ellipse">
          <a:avLst/>
        </a:prstGeom>
        <a:gradFill rotWithShape="0">
          <a:gsLst>
            <a:gs pos="0">
              <a:schemeClr val="accent1">
                <a:lumMod val="75000"/>
              </a:schemeClr>
            </a:gs>
            <a:gs pos="100000">
              <a:srgbClr val="154076"/>
            </a:gs>
          </a:gsLst>
          <a:lin ang="2700000" scaled="1"/>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a:t> </a:t>
          </a:r>
        </a:p>
      </dsp:txBody>
      <dsp:txXfrm>
        <a:off x="1239982" y="1590409"/>
        <a:ext cx="941628" cy="941628"/>
      </dsp:txXfrm>
    </dsp:sp>
    <dsp:sp modelId="{EE910AB9-380C-435F-8CC7-A10B2E6D7B21}">
      <dsp:nvSpPr>
        <dsp:cNvPr id="0" name=""/>
        <dsp:cNvSpPr/>
      </dsp:nvSpPr>
      <dsp:spPr>
        <a:xfrm rot="18918803">
          <a:off x="2236141" y="1146230"/>
          <a:ext cx="345044" cy="449436"/>
        </a:xfrm>
        <a:prstGeom prst="rightArrow">
          <a:avLst>
            <a:gd name="adj1" fmla="val 60000"/>
            <a:gd name="adj2" fmla="val 50000"/>
          </a:avLst>
        </a:prstGeom>
        <a:gradFill rotWithShape="0">
          <a:gsLst>
            <a:gs pos="0">
              <a:schemeClr val="accent1">
                <a:alpha val="50000"/>
              </a:schemeClr>
            </a:gs>
            <a:gs pos="100000">
              <a:srgbClr val="154076"/>
            </a:gs>
          </a:gsLst>
          <a:lin ang="2700000" scaled="1"/>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51101" y="1272514"/>
        <a:ext cx="241531" cy="2696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CF3BA-26AC-49CC-9535-F91306E17B35}" type="datetimeFigureOut">
              <a:rPr lang="ru-RU" smtClean="0"/>
              <a:t>18.03.2024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D4638-BA78-47DA-A59C-90EFDB5469AF}" type="slidenum">
              <a:rPr lang="ru-RU" smtClean="0"/>
              <a:t>‹#›</a:t>
            </a:fld>
            <a:endParaRPr lang="ru-RU"/>
          </a:p>
        </p:txBody>
      </p:sp>
    </p:spTree>
    <p:extLst>
      <p:ext uri="{BB962C8B-B14F-4D97-AF65-F5344CB8AC3E}">
        <p14:creationId xmlns:p14="http://schemas.microsoft.com/office/powerpoint/2010/main" val="54828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Зная гранулометрический и морфологический состав можно во первых как я уже говорил получать качественную бетонную смесь постоянными характеристиками а также улучшать плотность упаковки то есть </a:t>
            </a:r>
            <a:r>
              <a:rPr lang="ru-RU" dirty="0" err="1"/>
              <a:t>optimizer</a:t>
            </a:r>
            <a:r>
              <a:rPr lang="ru-RU" dirty="0"/>
              <a:t> быть состав с точки зрения максимального увеличения содержат заполнители вместо цементного теста взамен цементного теста что будет экономить расход цемента ну соответственно улучшать экологическую ситуацию на планете и удешевлять производство.</a:t>
            </a:r>
          </a:p>
        </p:txBody>
      </p:sp>
      <p:sp>
        <p:nvSpPr>
          <p:cNvPr id="4" name="Номер слайда 3"/>
          <p:cNvSpPr>
            <a:spLocks noGrp="1"/>
          </p:cNvSpPr>
          <p:nvPr>
            <p:ph type="sldNum" sz="quarter" idx="5"/>
          </p:nvPr>
        </p:nvSpPr>
        <p:spPr/>
        <p:txBody>
          <a:bodyPr/>
          <a:lstStyle/>
          <a:p>
            <a:fld id="{1B7D4638-BA78-47DA-A59C-90EFDB5469AF}" type="slidenum">
              <a:rPr lang="ru-RU" smtClean="0"/>
              <a:t>3</a:t>
            </a:fld>
            <a:endParaRPr lang="ru-RU"/>
          </a:p>
        </p:txBody>
      </p:sp>
    </p:spTree>
    <p:extLst>
      <p:ext uri="{BB962C8B-B14F-4D97-AF65-F5344CB8AC3E}">
        <p14:creationId xmlns:p14="http://schemas.microsoft.com/office/powerpoint/2010/main" val="84853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Заводских условиях при постоянном производстве работ по приготовлению бетонной смеси отсутствует возможность своевременно реагировать на изменения характеристик сырьевых компонентов для возможностей скорректировать состав исходя из фактических данных на данный момент прибегают к усредненным характеристикам сырьевых компонентов по определению по их определению на каждый партии соответствии с нормативными документами в лабораторных условиях хм данная установка данное устройство позволит корректировать гранулометрический состав заполнителей для бетона точнее корректировать состав бетонной смеси исходя из гранулометрического морфологического состава заполнителей ну или других сырьевых компонентов таким образом фактически </a:t>
            </a:r>
            <a:r>
              <a:rPr lang="ru-RU" dirty="0" err="1"/>
              <a:t>фактически</a:t>
            </a:r>
            <a:r>
              <a:rPr lang="ru-RU" dirty="0"/>
              <a:t> состав смеси будет постоянным или более точным что уменьшит коэффициент вариации бетона то есть его качество то есть лучшего качества.</a:t>
            </a:r>
          </a:p>
        </p:txBody>
      </p:sp>
      <p:sp>
        <p:nvSpPr>
          <p:cNvPr id="4" name="Номер слайда 3"/>
          <p:cNvSpPr>
            <a:spLocks noGrp="1"/>
          </p:cNvSpPr>
          <p:nvPr>
            <p:ph type="sldNum" sz="quarter" idx="5"/>
          </p:nvPr>
        </p:nvSpPr>
        <p:spPr/>
        <p:txBody>
          <a:bodyPr/>
          <a:lstStyle/>
          <a:p>
            <a:fld id="{1B7D4638-BA78-47DA-A59C-90EFDB5469AF}" type="slidenum">
              <a:rPr lang="ru-RU" smtClean="0"/>
              <a:t>4</a:t>
            </a:fld>
            <a:endParaRPr lang="ru-RU"/>
          </a:p>
        </p:txBody>
      </p:sp>
    </p:spTree>
    <p:extLst>
      <p:ext uri="{BB962C8B-B14F-4D97-AF65-F5344CB8AC3E}">
        <p14:creationId xmlns:p14="http://schemas.microsoft.com/office/powerpoint/2010/main" val="137463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B7D4638-BA78-47DA-A59C-90EFDB5469AF}" type="slidenum">
              <a:rPr lang="ru-RU" smtClean="0"/>
              <a:t>5</a:t>
            </a:fld>
            <a:endParaRPr lang="ru-RU"/>
          </a:p>
        </p:txBody>
      </p:sp>
    </p:spTree>
    <p:extLst>
      <p:ext uri="{BB962C8B-B14F-4D97-AF65-F5344CB8AC3E}">
        <p14:creationId xmlns:p14="http://schemas.microsoft.com/office/powerpoint/2010/main" val="60643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B7D4638-BA78-47DA-A59C-90EFDB5469AF}" type="slidenum">
              <a:rPr lang="ru-RU" smtClean="0"/>
              <a:t>7</a:t>
            </a:fld>
            <a:endParaRPr lang="ru-RU"/>
          </a:p>
        </p:txBody>
      </p:sp>
    </p:spTree>
    <p:extLst>
      <p:ext uri="{BB962C8B-B14F-4D97-AF65-F5344CB8AC3E}">
        <p14:creationId xmlns:p14="http://schemas.microsoft.com/office/powerpoint/2010/main" val="198515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B7D4638-BA78-47DA-A59C-90EFDB5469AF}" type="slidenum">
              <a:rPr lang="ru-RU" smtClean="0"/>
              <a:t>9</a:t>
            </a:fld>
            <a:endParaRPr lang="ru-RU"/>
          </a:p>
        </p:txBody>
      </p:sp>
    </p:spTree>
    <p:extLst>
      <p:ext uri="{BB962C8B-B14F-4D97-AF65-F5344CB8AC3E}">
        <p14:creationId xmlns:p14="http://schemas.microsoft.com/office/powerpoint/2010/main" val="81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0076D23-AD61-2044-93B4-04847E0560C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4890"/>
          <a:stretch/>
        </p:blipFill>
        <p:spPr>
          <a:xfrm>
            <a:off x="11376759" y="410970"/>
            <a:ext cx="498718" cy="780387"/>
          </a:xfrm>
          <a:prstGeom prst="rect">
            <a:avLst/>
          </a:prstGeom>
        </p:spPr>
      </p:pic>
    </p:spTree>
    <p:extLst>
      <p:ext uri="{BB962C8B-B14F-4D97-AF65-F5344CB8AC3E}">
        <p14:creationId xmlns:p14="http://schemas.microsoft.com/office/powerpoint/2010/main" val="336681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D976-8687-B644-AF5E-A2E58AF86516}"/>
              </a:ext>
            </a:extLst>
          </p:cNvPr>
          <p:cNvSpPr txBox="1"/>
          <p:nvPr userDrawn="1"/>
        </p:nvSpPr>
        <p:spPr>
          <a:xfrm>
            <a:off x="11663258" y="6385391"/>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88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D16BA-A82B-2042-BBEE-F3B11F4664BD}"/>
              </a:ext>
            </a:extLst>
          </p:cNvPr>
          <p:cNvSpPr txBox="1"/>
          <p:nvPr userDrawn="1"/>
        </p:nvSpPr>
        <p:spPr>
          <a:xfrm>
            <a:off x="11663258" y="6385391"/>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45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3"/>
          <p:cNvSpPr>
            <a:spLocks noGrp="1"/>
          </p:cNvSpPr>
          <p:nvPr>
            <p:ph type="pic" sz="quarter" idx="10" hasCustomPrompt="1"/>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0">
                <a:solidFill>
                  <a:srgbClr val="154076"/>
                </a:solidFill>
              </a:defRPr>
            </a:lvl1pPr>
          </a:lstStyle>
          <a:p>
            <a:r>
              <a:rPr lang="ru-RU" dirty="0"/>
              <a:t>Вставить изображение</a:t>
            </a:r>
          </a:p>
        </p:txBody>
      </p:sp>
      <p:sp>
        <p:nvSpPr>
          <p:cNvPr id="3" name="TextBox 2">
            <a:extLst>
              <a:ext uri="{FF2B5EF4-FFF2-40B4-BE49-F238E27FC236}">
                <a16:creationId xmlns:a16="http://schemas.microsoft.com/office/drawing/2014/main" id="{C0D0358C-1FE4-3049-A52F-E56290ED91DB}"/>
              </a:ext>
            </a:extLst>
          </p:cNvPr>
          <p:cNvSpPr txBox="1"/>
          <p:nvPr userDrawn="1"/>
        </p:nvSpPr>
        <p:spPr>
          <a:xfrm>
            <a:off x="11663258" y="6385391"/>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95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Freeform 9"/>
          <p:cNvSpPr>
            <a:spLocks noGrp="1"/>
          </p:cNvSpPr>
          <p:nvPr>
            <p:ph type="pic" sz="quarter" idx="10" hasCustomPrompt="1"/>
          </p:nvPr>
        </p:nvSpPr>
        <p:spPr>
          <a:xfrm>
            <a:off x="-832051" y="1864982"/>
            <a:ext cx="5072666" cy="3133493"/>
          </a:xfrm>
          <a:custGeom>
            <a:avLst/>
            <a:gdLst>
              <a:gd name="connsiteX0" fmla="*/ 783373 w 5072666"/>
              <a:gd name="connsiteY0" fmla="*/ 0 h 3133493"/>
              <a:gd name="connsiteX1" fmla="*/ 5072666 w 5072666"/>
              <a:gd name="connsiteY1" fmla="*/ 0 h 3133493"/>
              <a:gd name="connsiteX2" fmla="*/ 4289293 w 5072666"/>
              <a:gd name="connsiteY2" fmla="*/ 3133493 h 3133493"/>
              <a:gd name="connsiteX3" fmla="*/ 0 w 5072666"/>
              <a:gd name="connsiteY3" fmla="*/ 3133493 h 3133493"/>
            </a:gdLst>
            <a:ahLst/>
            <a:cxnLst>
              <a:cxn ang="0">
                <a:pos x="connsiteX0" y="connsiteY0"/>
              </a:cxn>
              <a:cxn ang="0">
                <a:pos x="connsiteX1" y="connsiteY1"/>
              </a:cxn>
              <a:cxn ang="0">
                <a:pos x="connsiteX2" y="connsiteY2"/>
              </a:cxn>
              <a:cxn ang="0">
                <a:pos x="connsiteX3" y="connsiteY3"/>
              </a:cxn>
            </a:cxnLst>
            <a:rect l="l" t="t" r="r" b="b"/>
            <a:pathLst>
              <a:path w="5072666" h="3133493">
                <a:moveTo>
                  <a:pt x="783373" y="0"/>
                </a:moveTo>
                <a:lnTo>
                  <a:pt x="5072666" y="0"/>
                </a:lnTo>
                <a:lnTo>
                  <a:pt x="4289293" y="3133493"/>
                </a:lnTo>
                <a:lnTo>
                  <a:pt x="0" y="3133493"/>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2" name="Freeform 11"/>
          <p:cNvSpPr>
            <a:spLocks noGrp="1"/>
          </p:cNvSpPr>
          <p:nvPr>
            <p:ph type="pic" sz="quarter" idx="11" hasCustomPrompt="1"/>
          </p:nvPr>
        </p:nvSpPr>
        <p:spPr>
          <a:xfrm>
            <a:off x="3576151" y="1864981"/>
            <a:ext cx="5072666" cy="3133493"/>
          </a:xfrm>
          <a:custGeom>
            <a:avLst/>
            <a:gdLst>
              <a:gd name="connsiteX0" fmla="*/ 783374 w 5072666"/>
              <a:gd name="connsiteY0" fmla="*/ 0 h 3133493"/>
              <a:gd name="connsiteX1" fmla="*/ 5072666 w 5072666"/>
              <a:gd name="connsiteY1" fmla="*/ 0 h 3133493"/>
              <a:gd name="connsiteX2" fmla="*/ 4289293 w 5072666"/>
              <a:gd name="connsiteY2" fmla="*/ 3133493 h 3133493"/>
              <a:gd name="connsiteX3" fmla="*/ 0 w 5072666"/>
              <a:gd name="connsiteY3" fmla="*/ 3133493 h 3133493"/>
            </a:gdLst>
            <a:ahLst/>
            <a:cxnLst>
              <a:cxn ang="0">
                <a:pos x="connsiteX0" y="connsiteY0"/>
              </a:cxn>
              <a:cxn ang="0">
                <a:pos x="connsiteX1" y="connsiteY1"/>
              </a:cxn>
              <a:cxn ang="0">
                <a:pos x="connsiteX2" y="connsiteY2"/>
              </a:cxn>
              <a:cxn ang="0">
                <a:pos x="connsiteX3" y="connsiteY3"/>
              </a:cxn>
            </a:cxnLst>
            <a:rect l="l" t="t" r="r" b="b"/>
            <a:pathLst>
              <a:path w="5072666" h="3133493">
                <a:moveTo>
                  <a:pt x="783374" y="0"/>
                </a:moveTo>
                <a:lnTo>
                  <a:pt x="5072666" y="0"/>
                </a:lnTo>
                <a:lnTo>
                  <a:pt x="4289293" y="3133493"/>
                </a:lnTo>
                <a:lnTo>
                  <a:pt x="0" y="3133493"/>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4" name="Freeform 13"/>
          <p:cNvSpPr>
            <a:spLocks noGrp="1"/>
          </p:cNvSpPr>
          <p:nvPr>
            <p:ph type="pic" sz="quarter" idx="12" hasCustomPrompt="1"/>
          </p:nvPr>
        </p:nvSpPr>
        <p:spPr>
          <a:xfrm>
            <a:off x="7951389" y="1864979"/>
            <a:ext cx="5072665" cy="3133492"/>
          </a:xfrm>
          <a:custGeom>
            <a:avLst/>
            <a:gdLst>
              <a:gd name="connsiteX0" fmla="*/ 783372 w 5072665"/>
              <a:gd name="connsiteY0" fmla="*/ 0 h 3133492"/>
              <a:gd name="connsiteX1" fmla="*/ 5072665 w 5072665"/>
              <a:gd name="connsiteY1" fmla="*/ 0 h 3133492"/>
              <a:gd name="connsiteX2" fmla="*/ 4289292 w 5072665"/>
              <a:gd name="connsiteY2" fmla="*/ 3133492 h 3133492"/>
              <a:gd name="connsiteX3" fmla="*/ 0 w 5072665"/>
              <a:gd name="connsiteY3" fmla="*/ 3133492 h 3133492"/>
            </a:gdLst>
            <a:ahLst/>
            <a:cxnLst>
              <a:cxn ang="0">
                <a:pos x="connsiteX0" y="connsiteY0"/>
              </a:cxn>
              <a:cxn ang="0">
                <a:pos x="connsiteX1" y="connsiteY1"/>
              </a:cxn>
              <a:cxn ang="0">
                <a:pos x="connsiteX2" y="connsiteY2"/>
              </a:cxn>
              <a:cxn ang="0">
                <a:pos x="connsiteX3" y="connsiteY3"/>
              </a:cxn>
            </a:cxnLst>
            <a:rect l="l" t="t" r="r" b="b"/>
            <a:pathLst>
              <a:path w="5072665" h="3133492">
                <a:moveTo>
                  <a:pt x="783372" y="0"/>
                </a:moveTo>
                <a:lnTo>
                  <a:pt x="5072665" y="0"/>
                </a:lnTo>
                <a:lnTo>
                  <a:pt x="4289292" y="3133492"/>
                </a:lnTo>
                <a:lnTo>
                  <a:pt x="0" y="3133492"/>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5" name="TextBox 14"/>
          <p:cNvSpPr txBox="1"/>
          <p:nvPr userDrawn="1"/>
        </p:nvSpPr>
        <p:spPr>
          <a:xfrm>
            <a:off x="5176518" y="6385392"/>
            <a:ext cx="1838966" cy="276999"/>
          </a:xfrm>
          <a:prstGeom prst="rect">
            <a:avLst/>
          </a:prstGeom>
          <a:noFill/>
        </p:spPr>
        <p:txBody>
          <a:bodyPr wrap="none" rtlCol="0" anchor="ctr">
            <a:spAutoFit/>
          </a:bodyPr>
          <a:lstStyle/>
          <a:p>
            <a:pPr algn="ctr"/>
            <a:r>
              <a:rPr lang="ru-RU" sz="1200" spc="300" dirty="0">
                <a:solidFill>
                  <a:schemeClr val="tx2">
                    <a:lumMod val="50000"/>
                    <a:lumOff val="50000"/>
                  </a:schemeClr>
                </a:solidFill>
              </a:rPr>
              <a:t>НИУ МГСУ 2022</a:t>
            </a:r>
            <a:endParaRPr lang="en-US" sz="1200" spc="300" dirty="0">
              <a:solidFill>
                <a:schemeClr val="tx2">
                  <a:lumMod val="50000"/>
                  <a:lumOff val="50000"/>
                </a:schemeClr>
              </a:solidFill>
            </a:endParaRPr>
          </a:p>
        </p:txBody>
      </p:sp>
      <p:sp>
        <p:nvSpPr>
          <p:cNvPr id="17" name="TextBox 16"/>
          <p:cNvSpPr txBox="1"/>
          <p:nvPr userDrawn="1"/>
        </p:nvSpPr>
        <p:spPr>
          <a:xfrm>
            <a:off x="11663258" y="6385391"/>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8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Freeform 7"/>
          <p:cNvSpPr>
            <a:spLocks noGrp="1"/>
          </p:cNvSpPr>
          <p:nvPr>
            <p:ph type="pic" sz="quarter" idx="10" hasCustomPrompt="1"/>
          </p:nvPr>
        </p:nvSpPr>
        <p:spPr>
          <a:xfrm>
            <a:off x="-1981200" y="11723"/>
            <a:ext cx="8946444" cy="6858000"/>
          </a:xfrm>
          <a:custGeom>
            <a:avLst/>
            <a:gdLst>
              <a:gd name="connsiteX0" fmla="*/ 1714500 w 8026400"/>
              <a:gd name="connsiteY0" fmla="*/ 0 h 6858000"/>
              <a:gd name="connsiteX1" fmla="*/ 8026400 w 8026400"/>
              <a:gd name="connsiteY1" fmla="*/ 0 h 6858000"/>
              <a:gd name="connsiteX2" fmla="*/ 6311901 w 8026400"/>
              <a:gd name="connsiteY2" fmla="*/ 6858000 h 6858000"/>
              <a:gd name="connsiteX3" fmla="*/ 0 w 8026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26400" h="6858000">
                <a:moveTo>
                  <a:pt x="1714500" y="0"/>
                </a:moveTo>
                <a:lnTo>
                  <a:pt x="8026400" y="0"/>
                </a:lnTo>
                <a:lnTo>
                  <a:pt x="6311901" y="6858000"/>
                </a:lnTo>
                <a:lnTo>
                  <a:pt x="0" y="6858000"/>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6" name="TextBox 5">
            <a:extLst>
              <a:ext uri="{FF2B5EF4-FFF2-40B4-BE49-F238E27FC236}">
                <a16:creationId xmlns:a16="http://schemas.microsoft.com/office/drawing/2014/main" id="{7E7F2789-1CA6-884F-9BDB-927739A1BAB2}"/>
              </a:ext>
            </a:extLst>
          </p:cNvPr>
          <p:cNvSpPr txBox="1"/>
          <p:nvPr userDrawn="1"/>
        </p:nvSpPr>
        <p:spPr>
          <a:xfrm>
            <a:off x="11663258" y="6385391"/>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59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Freeform 9"/>
          <p:cNvSpPr>
            <a:spLocks noGrp="1"/>
          </p:cNvSpPr>
          <p:nvPr>
            <p:ph type="pic" sz="quarter" idx="10" hasCustomPrompt="1"/>
          </p:nvPr>
        </p:nvSpPr>
        <p:spPr>
          <a:xfrm>
            <a:off x="838200" y="1846239"/>
            <a:ext cx="3260346" cy="2645664"/>
          </a:xfrm>
          <a:custGeom>
            <a:avLst/>
            <a:gdLst>
              <a:gd name="connsiteX0" fmla="*/ 0 w 3260346"/>
              <a:gd name="connsiteY0" fmla="*/ 0 h 2645664"/>
              <a:gd name="connsiteX1" fmla="*/ 3260346 w 3260346"/>
              <a:gd name="connsiteY1" fmla="*/ 0 h 2645664"/>
              <a:gd name="connsiteX2" fmla="*/ 3260346 w 3260346"/>
              <a:gd name="connsiteY2" fmla="*/ 2645664 h 2645664"/>
              <a:gd name="connsiteX3" fmla="*/ 0 w 3260346"/>
              <a:gd name="connsiteY3" fmla="*/ 2645664 h 2645664"/>
            </a:gdLst>
            <a:ahLst/>
            <a:cxnLst>
              <a:cxn ang="0">
                <a:pos x="connsiteX0" y="connsiteY0"/>
              </a:cxn>
              <a:cxn ang="0">
                <a:pos x="connsiteX1" y="connsiteY1"/>
              </a:cxn>
              <a:cxn ang="0">
                <a:pos x="connsiteX2" y="connsiteY2"/>
              </a:cxn>
              <a:cxn ang="0">
                <a:pos x="connsiteX3" y="connsiteY3"/>
              </a:cxn>
            </a:cxnLst>
            <a:rect l="l" t="t" r="r" b="b"/>
            <a:pathLst>
              <a:path w="3260346" h="2645664">
                <a:moveTo>
                  <a:pt x="0" y="0"/>
                </a:moveTo>
                <a:lnTo>
                  <a:pt x="3260346" y="0"/>
                </a:lnTo>
                <a:lnTo>
                  <a:pt x="3260346" y="2645664"/>
                </a:lnTo>
                <a:lnTo>
                  <a:pt x="0" y="2645664"/>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2" name="Freeform 11"/>
          <p:cNvSpPr>
            <a:spLocks noGrp="1"/>
          </p:cNvSpPr>
          <p:nvPr>
            <p:ph type="pic" sz="quarter" idx="11" hasCustomPrompt="1"/>
          </p:nvPr>
        </p:nvSpPr>
        <p:spPr>
          <a:xfrm>
            <a:off x="4464649" y="1846239"/>
            <a:ext cx="3262702" cy="2645664"/>
          </a:xfrm>
          <a:custGeom>
            <a:avLst/>
            <a:gdLst>
              <a:gd name="connsiteX0" fmla="*/ 0 w 3262702"/>
              <a:gd name="connsiteY0" fmla="*/ 0 h 2645664"/>
              <a:gd name="connsiteX1" fmla="*/ 3262702 w 3262702"/>
              <a:gd name="connsiteY1" fmla="*/ 0 h 2645664"/>
              <a:gd name="connsiteX2" fmla="*/ 3262702 w 3262702"/>
              <a:gd name="connsiteY2" fmla="*/ 2645664 h 2645664"/>
              <a:gd name="connsiteX3" fmla="*/ 0 w 3262702"/>
              <a:gd name="connsiteY3" fmla="*/ 2645664 h 2645664"/>
            </a:gdLst>
            <a:ahLst/>
            <a:cxnLst>
              <a:cxn ang="0">
                <a:pos x="connsiteX0" y="connsiteY0"/>
              </a:cxn>
              <a:cxn ang="0">
                <a:pos x="connsiteX1" y="connsiteY1"/>
              </a:cxn>
              <a:cxn ang="0">
                <a:pos x="connsiteX2" y="connsiteY2"/>
              </a:cxn>
              <a:cxn ang="0">
                <a:pos x="connsiteX3" y="connsiteY3"/>
              </a:cxn>
            </a:cxnLst>
            <a:rect l="l" t="t" r="r" b="b"/>
            <a:pathLst>
              <a:path w="3262702" h="2645664">
                <a:moveTo>
                  <a:pt x="0" y="0"/>
                </a:moveTo>
                <a:lnTo>
                  <a:pt x="3262702" y="0"/>
                </a:lnTo>
                <a:lnTo>
                  <a:pt x="3262702" y="2645664"/>
                </a:lnTo>
                <a:lnTo>
                  <a:pt x="0" y="2645664"/>
                </a:lnTo>
                <a:close/>
              </a:path>
            </a:pathLst>
          </a:custGeom>
        </p:spPr>
        <p:txBody>
          <a:bodyPr wrap="square">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0">
                <a:solidFill>
                  <a:srgbClr val="154076"/>
                </a:solidFill>
              </a:defRPr>
            </a:lvl1pPr>
          </a:lstStyle>
          <a:p>
            <a:r>
              <a:rPr lang="ru-RU" dirty="0"/>
              <a:t>Вставить изображение</a:t>
            </a:r>
          </a:p>
        </p:txBody>
      </p:sp>
      <p:sp>
        <p:nvSpPr>
          <p:cNvPr id="14" name="Freeform 13"/>
          <p:cNvSpPr>
            <a:spLocks noGrp="1"/>
          </p:cNvSpPr>
          <p:nvPr>
            <p:ph type="pic" sz="quarter" idx="12" hasCustomPrompt="1"/>
          </p:nvPr>
        </p:nvSpPr>
        <p:spPr>
          <a:xfrm>
            <a:off x="8091100" y="1846239"/>
            <a:ext cx="3262703" cy="2645664"/>
          </a:xfrm>
          <a:custGeom>
            <a:avLst/>
            <a:gdLst>
              <a:gd name="connsiteX0" fmla="*/ 0 w 3262703"/>
              <a:gd name="connsiteY0" fmla="*/ 0 h 2645664"/>
              <a:gd name="connsiteX1" fmla="*/ 3262703 w 3262703"/>
              <a:gd name="connsiteY1" fmla="*/ 0 h 2645664"/>
              <a:gd name="connsiteX2" fmla="*/ 3262703 w 3262703"/>
              <a:gd name="connsiteY2" fmla="*/ 2645664 h 2645664"/>
              <a:gd name="connsiteX3" fmla="*/ 0 w 3262703"/>
              <a:gd name="connsiteY3" fmla="*/ 2645664 h 2645664"/>
            </a:gdLst>
            <a:ahLst/>
            <a:cxnLst>
              <a:cxn ang="0">
                <a:pos x="connsiteX0" y="connsiteY0"/>
              </a:cxn>
              <a:cxn ang="0">
                <a:pos x="connsiteX1" y="connsiteY1"/>
              </a:cxn>
              <a:cxn ang="0">
                <a:pos x="connsiteX2" y="connsiteY2"/>
              </a:cxn>
              <a:cxn ang="0">
                <a:pos x="connsiteX3" y="connsiteY3"/>
              </a:cxn>
            </a:cxnLst>
            <a:rect l="l" t="t" r="r" b="b"/>
            <a:pathLst>
              <a:path w="3262703" h="2645664">
                <a:moveTo>
                  <a:pt x="0" y="0"/>
                </a:moveTo>
                <a:lnTo>
                  <a:pt x="3262703" y="0"/>
                </a:lnTo>
                <a:lnTo>
                  <a:pt x="3262703" y="2645664"/>
                </a:lnTo>
                <a:lnTo>
                  <a:pt x="0" y="2645664"/>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9" name="TextBox 8">
            <a:extLst>
              <a:ext uri="{FF2B5EF4-FFF2-40B4-BE49-F238E27FC236}">
                <a16:creationId xmlns:a16="http://schemas.microsoft.com/office/drawing/2014/main" id="{AF81C0C8-1685-0240-9AEE-D27A1F470FDC}"/>
              </a:ext>
            </a:extLst>
          </p:cNvPr>
          <p:cNvSpPr txBox="1"/>
          <p:nvPr userDrawn="1"/>
        </p:nvSpPr>
        <p:spPr>
          <a:xfrm>
            <a:off x="11663258" y="6385391"/>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81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Freeform 10"/>
          <p:cNvSpPr>
            <a:spLocks noGrp="1"/>
          </p:cNvSpPr>
          <p:nvPr>
            <p:ph type="pic" sz="quarter" idx="10" hasCustomPrompt="1"/>
          </p:nvPr>
        </p:nvSpPr>
        <p:spPr>
          <a:xfrm>
            <a:off x="0" y="1903387"/>
            <a:ext cx="3048000" cy="1951264"/>
          </a:xfrm>
          <a:custGeom>
            <a:avLst/>
            <a:gdLst>
              <a:gd name="connsiteX0" fmla="*/ 0 w 3048000"/>
              <a:gd name="connsiteY0" fmla="*/ 0 h 1951264"/>
              <a:gd name="connsiteX1" fmla="*/ 3048000 w 3048000"/>
              <a:gd name="connsiteY1" fmla="*/ 0 h 1951264"/>
              <a:gd name="connsiteX2" fmla="*/ 3048000 w 3048000"/>
              <a:gd name="connsiteY2" fmla="*/ 1951264 h 1951264"/>
              <a:gd name="connsiteX3" fmla="*/ 0 w 3048000"/>
              <a:gd name="connsiteY3" fmla="*/ 1951264 h 1951264"/>
            </a:gdLst>
            <a:ahLst/>
            <a:cxnLst>
              <a:cxn ang="0">
                <a:pos x="connsiteX0" y="connsiteY0"/>
              </a:cxn>
              <a:cxn ang="0">
                <a:pos x="connsiteX1" y="connsiteY1"/>
              </a:cxn>
              <a:cxn ang="0">
                <a:pos x="connsiteX2" y="connsiteY2"/>
              </a:cxn>
              <a:cxn ang="0">
                <a:pos x="connsiteX3" y="connsiteY3"/>
              </a:cxn>
            </a:cxnLst>
            <a:rect l="l" t="t" r="r" b="b"/>
            <a:pathLst>
              <a:path w="3048000" h="1951264">
                <a:moveTo>
                  <a:pt x="0" y="0"/>
                </a:moveTo>
                <a:lnTo>
                  <a:pt x="3048000" y="0"/>
                </a:lnTo>
                <a:lnTo>
                  <a:pt x="3048000" y="1951264"/>
                </a:lnTo>
                <a:lnTo>
                  <a:pt x="0" y="1951264"/>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3" name="Freeform 12"/>
          <p:cNvSpPr>
            <a:spLocks noGrp="1"/>
          </p:cNvSpPr>
          <p:nvPr>
            <p:ph type="pic" sz="quarter" idx="11" hasCustomPrompt="1"/>
          </p:nvPr>
        </p:nvSpPr>
        <p:spPr>
          <a:xfrm>
            <a:off x="3048000" y="3854651"/>
            <a:ext cx="3048000" cy="1951264"/>
          </a:xfrm>
          <a:custGeom>
            <a:avLst/>
            <a:gdLst>
              <a:gd name="connsiteX0" fmla="*/ 0 w 3048000"/>
              <a:gd name="connsiteY0" fmla="*/ 0 h 1951264"/>
              <a:gd name="connsiteX1" fmla="*/ 3048000 w 3048000"/>
              <a:gd name="connsiteY1" fmla="*/ 0 h 1951264"/>
              <a:gd name="connsiteX2" fmla="*/ 3048000 w 3048000"/>
              <a:gd name="connsiteY2" fmla="*/ 1951264 h 1951264"/>
              <a:gd name="connsiteX3" fmla="*/ 0 w 3048000"/>
              <a:gd name="connsiteY3" fmla="*/ 1951264 h 1951264"/>
            </a:gdLst>
            <a:ahLst/>
            <a:cxnLst>
              <a:cxn ang="0">
                <a:pos x="connsiteX0" y="connsiteY0"/>
              </a:cxn>
              <a:cxn ang="0">
                <a:pos x="connsiteX1" y="connsiteY1"/>
              </a:cxn>
              <a:cxn ang="0">
                <a:pos x="connsiteX2" y="connsiteY2"/>
              </a:cxn>
              <a:cxn ang="0">
                <a:pos x="connsiteX3" y="connsiteY3"/>
              </a:cxn>
            </a:cxnLst>
            <a:rect l="l" t="t" r="r" b="b"/>
            <a:pathLst>
              <a:path w="3048000" h="1951264">
                <a:moveTo>
                  <a:pt x="0" y="0"/>
                </a:moveTo>
                <a:lnTo>
                  <a:pt x="3048000" y="0"/>
                </a:lnTo>
                <a:lnTo>
                  <a:pt x="3048000" y="1951264"/>
                </a:lnTo>
                <a:lnTo>
                  <a:pt x="0" y="1951264"/>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5" name="Freeform 14"/>
          <p:cNvSpPr>
            <a:spLocks noGrp="1"/>
          </p:cNvSpPr>
          <p:nvPr>
            <p:ph type="pic" sz="quarter" idx="12" hasCustomPrompt="1"/>
          </p:nvPr>
        </p:nvSpPr>
        <p:spPr>
          <a:xfrm>
            <a:off x="6096000" y="1903387"/>
            <a:ext cx="3048000" cy="1951264"/>
          </a:xfrm>
          <a:custGeom>
            <a:avLst/>
            <a:gdLst>
              <a:gd name="connsiteX0" fmla="*/ 0 w 3048000"/>
              <a:gd name="connsiteY0" fmla="*/ 0 h 1951264"/>
              <a:gd name="connsiteX1" fmla="*/ 3048000 w 3048000"/>
              <a:gd name="connsiteY1" fmla="*/ 0 h 1951264"/>
              <a:gd name="connsiteX2" fmla="*/ 3048000 w 3048000"/>
              <a:gd name="connsiteY2" fmla="*/ 1951264 h 1951264"/>
              <a:gd name="connsiteX3" fmla="*/ 0 w 3048000"/>
              <a:gd name="connsiteY3" fmla="*/ 1951264 h 1951264"/>
            </a:gdLst>
            <a:ahLst/>
            <a:cxnLst>
              <a:cxn ang="0">
                <a:pos x="connsiteX0" y="connsiteY0"/>
              </a:cxn>
              <a:cxn ang="0">
                <a:pos x="connsiteX1" y="connsiteY1"/>
              </a:cxn>
              <a:cxn ang="0">
                <a:pos x="connsiteX2" y="connsiteY2"/>
              </a:cxn>
              <a:cxn ang="0">
                <a:pos x="connsiteX3" y="connsiteY3"/>
              </a:cxn>
            </a:cxnLst>
            <a:rect l="l" t="t" r="r" b="b"/>
            <a:pathLst>
              <a:path w="3048000" h="1951264">
                <a:moveTo>
                  <a:pt x="0" y="0"/>
                </a:moveTo>
                <a:lnTo>
                  <a:pt x="3048000" y="0"/>
                </a:lnTo>
                <a:lnTo>
                  <a:pt x="3048000" y="1951264"/>
                </a:lnTo>
                <a:lnTo>
                  <a:pt x="0" y="1951264"/>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7" name="Freeform 16"/>
          <p:cNvSpPr>
            <a:spLocks noGrp="1"/>
          </p:cNvSpPr>
          <p:nvPr>
            <p:ph type="pic" sz="quarter" idx="13" hasCustomPrompt="1"/>
          </p:nvPr>
        </p:nvSpPr>
        <p:spPr>
          <a:xfrm>
            <a:off x="9144000" y="3854651"/>
            <a:ext cx="3048000" cy="1951264"/>
          </a:xfrm>
          <a:custGeom>
            <a:avLst/>
            <a:gdLst>
              <a:gd name="connsiteX0" fmla="*/ 0 w 3048000"/>
              <a:gd name="connsiteY0" fmla="*/ 0 h 1951264"/>
              <a:gd name="connsiteX1" fmla="*/ 3048000 w 3048000"/>
              <a:gd name="connsiteY1" fmla="*/ 0 h 1951264"/>
              <a:gd name="connsiteX2" fmla="*/ 3048000 w 3048000"/>
              <a:gd name="connsiteY2" fmla="*/ 1951264 h 1951264"/>
              <a:gd name="connsiteX3" fmla="*/ 0 w 3048000"/>
              <a:gd name="connsiteY3" fmla="*/ 1951264 h 1951264"/>
            </a:gdLst>
            <a:ahLst/>
            <a:cxnLst>
              <a:cxn ang="0">
                <a:pos x="connsiteX0" y="connsiteY0"/>
              </a:cxn>
              <a:cxn ang="0">
                <a:pos x="connsiteX1" y="connsiteY1"/>
              </a:cxn>
              <a:cxn ang="0">
                <a:pos x="connsiteX2" y="connsiteY2"/>
              </a:cxn>
              <a:cxn ang="0">
                <a:pos x="connsiteX3" y="connsiteY3"/>
              </a:cxn>
            </a:cxnLst>
            <a:rect l="l" t="t" r="r" b="b"/>
            <a:pathLst>
              <a:path w="3048000" h="1951264">
                <a:moveTo>
                  <a:pt x="0" y="0"/>
                </a:moveTo>
                <a:lnTo>
                  <a:pt x="3048000" y="0"/>
                </a:lnTo>
                <a:lnTo>
                  <a:pt x="3048000" y="1951264"/>
                </a:lnTo>
                <a:lnTo>
                  <a:pt x="0" y="1951264"/>
                </a:lnTo>
                <a:close/>
              </a:path>
            </a:pathLst>
          </a:custGeom>
        </p:spPr>
        <p:txBody>
          <a:bodyPr wrap="square">
            <a:noAutofit/>
          </a:bodyPr>
          <a:lstStyle>
            <a:lvl1pPr>
              <a:defRPr sz="1200" b="0">
                <a:solidFill>
                  <a:srgbClr val="154076"/>
                </a:solidFill>
              </a:defRPr>
            </a:lvl1pPr>
          </a:lstStyle>
          <a:p>
            <a:r>
              <a:rPr lang="ru-RU" dirty="0"/>
              <a:t>Вставить изображение</a:t>
            </a:r>
            <a:endParaRPr lang="en-US" dirty="0"/>
          </a:p>
        </p:txBody>
      </p:sp>
      <p:sp>
        <p:nvSpPr>
          <p:cNvPr id="10" name="TextBox 9">
            <a:extLst>
              <a:ext uri="{FF2B5EF4-FFF2-40B4-BE49-F238E27FC236}">
                <a16:creationId xmlns:a16="http://schemas.microsoft.com/office/drawing/2014/main" id="{BBFBE8AD-3BBE-E841-BEBA-556AA3B871B1}"/>
              </a:ext>
            </a:extLst>
          </p:cNvPr>
          <p:cNvSpPr txBox="1"/>
          <p:nvPr userDrawn="1"/>
        </p:nvSpPr>
        <p:spPr>
          <a:xfrm>
            <a:off x="11663258" y="6385391"/>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9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arrow" panose="020B0604020202020204" pitchFamily="34" charset="0"/>
                <a:cs typeface="Arial Narrow" panose="020B0604020202020204" pitchFamily="34" charset="0"/>
              </a:defRPr>
            </a:lvl1pPr>
          </a:lstStyle>
          <a:p>
            <a:fld id="{B75539F3-ECB9-4164-973D-A38A1E2F6231}" type="datetimeFigureOut">
              <a:rPr lang="en-US" smtClean="0"/>
              <a:pPr/>
              <a:t>3/18/2024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arrow" panose="020B0604020202020204" pitchFamily="34" charset="0"/>
                <a:cs typeface="Arial Narrow"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22420DC4-213C-4657-A297-EBDBCB8C7702}" type="slidenum">
              <a:rPr lang="en-US" smtClean="0"/>
              <a:pPr/>
              <a:t>‹#›</a:t>
            </a:fld>
            <a:endParaRPr lang="en-US"/>
          </a:p>
        </p:txBody>
      </p:sp>
      <p:pic>
        <p:nvPicPr>
          <p:cNvPr id="7" name="Рисунок 6">
            <a:extLst>
              <a:ext uri="{FF2B5EF4-FFF2-40B4-BE49-F238E27FC236}">
                <a16:creationId xmlns:a16="http://schemas.microsoft.com/office/drawing/2014/main" id="{808C35CB-A987-C14C-B860-0444C749EC2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76255"/>
          <a:stretch/>
        </p:blipFill>
        <p:spPr>
          <a:xfrm>
            <a:off x="11353799" y="371053"/>
            <a:ext cx="493551" cy="816685"/>
          </a:xfrm>
          <a:prstGeom prst="rect">
            <a:avLst/>
          </a:prstGeom>
        </p:spPr>
      </p:pic>
      <p:pic>
        <p:nvPicPr>
          <p:cNvPr id="8" name="Рисунок 7">
            <a:extLst>
              <a:ext uri="{FF2B5EF4-FFF2-40B4-BE49-F238E27FC236}">
                <a16:creationId xmlns:a16="http://schemas.microsoft.com/office/drawing/2014/main" id="{5C08C2E5-BCFD-1540-BF3E-33B630DA888F}"/>
              </a:ext>
            </a:extLst>
          </p:cNvPr>
          <p:cNvPicPr>
            <a:picLocks noChangeAspect="1"/>
          </p:cNvPicPr>
          <p:nvPr userDrawn="1"/>
        </p:nvPicPr>
        <p:blipFill>
          <a:blip r:embed="rId11"/>
          <a:stretch>
            <a:fillRect/>
          </a:stretch>
        </p:blipFill>
        <p:spPr>
          <a:xfrm>
            <a:off x="0" y="480945"/>
            <a:ext cx="635000" cy="596900"/>
          </a:xfrm>
          <a:prstGeom prst="rect">
            <a:avLst/>
          </a:prstGeom>
        </p:spPr>
      </p:pic>
    </p:spTree>
    <p:extLst>
      <p:ext uri="{BB962C8B-B14F-4D97-AF65-F5344CB8AC3E}">
        <p14:creationId xmlns:p14="http://schemas.microsoft.com/office/powerpoint/2010/main" val="307106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055400"/>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diagramLayout" Target="../diagrams/layout1.xml"/><Relationship Id="rId7" Type="http://schemas.openxmlformats.org/officeDocument/2006/relationships/image" Target="../media/image17.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1.svg"/><Relationship Id="rId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76518" y="6385392"/>
            <a:ext cx="1838966" cy="276999"/>
          </a:xfrm>
          <a:prstGeom prst="rect">
            <a:avLst/>
          </a:prstGeom>
          <a:noFill/>
        </p:spPr>
        <p:txBody>
          <a:bodyPr wrap="none" rtlCol="0" anchor="ctr">
            <a:spAutoFit/>
          </a:bodyPr>
          <a:lstStyle/>
          <a:p>
            <a:pPr algn="ctr"/>
            <a:r>
              <a:rPr lang="ru-RU" sz="1200" spc="300" dirty="0">
                <a:solidFill>
                  <a:schemeClr val="bg1"/>
                </a:solidFill>
              </a:rPr>
              <a:t>НИУ МГСУ 2022</a:t>
            </a:r>
            <a:endParaRPr lang="en-US" sz="1200" spc="300" dirty="0">
              <a:solidFill>
                <a:schemeClr val="bg1"/>
              </a:solidFill>
            </a:endParaRPr>
          </a:p>
        </p:txBody>
      </p:sp>
      <p:sp>
        <p:nvSpPr>
          <p:cNvPr id="8" name="TextBox 7"/>
          <p:cNvSpPr txBox="1"/>
          <p:nvPr/>
        </p:nvSpPr>
        <p:spPr>
          <a:xfrm>
            <a:off x="745195" y="2891671"/>
            <a:ext cx="5626605" cy="707886"/>
          </a:xfrm>
          <a:prstGeom prst="rect">
            <a:avLst/>
          </a:prstGeom>
          <a:noFill/>
        </p:spPr>
        <p:txBody>
          <a:bodyPr wrap="none" rtlCol="0" anchor="ctr">
            <a:noAutofit/>
          </a:bodyPr>
          <a:lstStyle/>
          <a:p>
            <a:r>
              <a:rPr lang="ru-RU" sz="4000" b="1" dirty="0">
                <a:solidFill>
                  <a:schemeClr val="bg1"/>
                </a:solidFill>
                <a:latin typeface="Arial" panose="020B0604020202020204" pitchFamily="34" charset="0"/>
                <a:cs typeface="Arial" panose="020B0604020202020204" pitchFamily="34" charset="0"/>
              </a:rPr>
              <a:t>УСТРОЙСТВО ДЛЯ ЭКСПРЕСС АНАЛИЗА</a:t>
            </a:r>
            <a:endParaRPr lang="en-US" sz="40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745194" y="3599556"/>
            <a:ext cx="10608605" cy="1024731"/>
          </a:xfrm>
          <a:prstGeom prst="rect">
            <a:avLst/>
          </a:prstGeom>
          <a:noFill/>
        </p:spPr>
        <p:txBody>
          <a:bodyPr wrap="none" rtlCol="0">
            <a:noAutofit/>
          </a:bodyPr>
          <a:lstStyle/>
          <a:p>
            <a:r>
              <a:rPr lang="ru-RU" b="1" dirty="0">
                <a:solidFill>
                  <a:schemeClr val="bg1"/>
                </a:solidFill>
                <a:latin typeface="Arial" panose="020B0604020202020204" pitchFamily="34" charset="0"/>
                <a:cs typeface="Arial" panose="020B0604020202020204" pitchFamily="34" charset="0"/>
              </a:rPr>
              <a:t>ГРАНУЛОМЕТРИЧЕСКОГО СОСТАВА И МОРФОЛОГИИ ЧАСТИЦ </a:t>
            </a:r>
          </a:p>
          <a:p>
            <a:r>
              <a:rPr lang="ru-RU" b="1" dirty="0">
                <a:solidFill>
                  <a:schemeClr val="bg1"/>
                </a:solidFill>
                <a:latin typeface="Arial" panose="020B0604020202020204" pitchFamily="34" charset="0"/>
                <a:cs typeface="Arial" panose="020B0604020202020204" pitchFamily="34" charset="0"/>
              </a:rPr>
              <a:t>КРУПНОГО И МЕЛОКОГО ЗАПОЛНИТЕЛЯ</a:t>
            </a:r>
            <a:endParaRPr lang="en-US"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5495D7A-5CD1-B445-8CB5-F8BAC9B618D7}"/>
              </a:ext>
            </a:extLst>
          </p:cNvPr>
          <p:cNvSpPr txBox="1"/>
          <p:nvPr/>
        </p:nvSpPr>
        <p:spPr>
          <a:xfrm>
            <a:off x="745195" y="4420997"/>
            <a:ext cx="4941609" cy="923330"/>
          </a:xfrm>
          <a:prstGeom prst="rect">
            <a:avLst/>
          </a:prstGeom>
          <a:noFill/>
        </p:spPr>
        <p:txBody>
          <a:bodyPr wrap="none" rtlCol="0" anchor="ctr">
            <a:spAutoFit/>
          </a:bodyPr>
          <a:lstStyle/>
          <a:p>
            <a:r>
              <a:rPr lang="ru-RU" dirty="0">
                <a:solidFill>
                  <a:schemeClr val="bg1"/>
                </a:solidFill>
                <a:latin typeface="Arial" panose="020B0604020202020204" pitchFamily="34" charset="0"/>
                <a:cs typeface="Arial" panose="020B0604020202020204" pitchFamily="34" charset="0"/>
              </a:rPr>
              <a:t>Аспирант 3 курса </a:t>
            </a:r>
          </a:p>
          <a:p>
            <a:r>
              <a:rPr lang="ru-RU" dirty="0">
                <a:solidFill>
                  <a:schemeClr val="bg1"/>
                </a:solidFill>
                <a:latin typeface="Arial" panose="020B0604020202020204" pitchFamily="34" charset="0"/>
                <a:cs typeface="Arial" panose="020B0604020202020204" pitchFamily="34" charset="0"/>
              </a:rPr>
              <a:t>кафедры Строительного Материаловедения</a:t>
            </a:r>
          </a:p>
          <a:p>
            <a:r>
              <a:rPr lang="ru-RU" dirty="0">
                <a:solidFill>
                  <a:schemeClr val="bg1"/>
                </a:solidFill>
                <a:latin typeface="Arial" panose="020B0604020202020204" pitchFamily="34" charset="0"/>
                <a:cs typeface="Arial" panose="020B0604020202020204" pitchFamily="34" charset="0"/>
              </a:rPr>
              <a:t>Сизяков И.Д.</a:t>
            </a:r>
            <a:endParaRPr lang="en-US" dirty="0">
              <a:solidFill>
                <a:schemeClr val="bg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AB6D0991-D5A7-5541-B284-D65DB1FBB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54" y="615552"/>
            <a:ext cx="2479919" cy="974390"/>
          </a:xfrm>
          <a:prstGeom prst="rect">
            <a:avLst/>
          </a:prstGeom>
        </p:spPr>
      </p:pic>
    </p:spTree>
    <p:extLst>
      <p:ext uri="{BB962C8B-B14F-4D97-AF65-F5344CB8AC3E}">
        <p14:creationId xmlns:p14="http://schemas.microsoft.com/office/powerpoint/2010/main" val="944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38056" y="2098886"/>
            <a:ext cx="3182344" cy="1027654"/>
          </a:xfrm>
          <a:prstGeom prst="rect">
            <a:avLst/>
          </a:prstGeom>
        </p:spPr>
        <p:txBody>
          <a:bodyPr wrap="square">
            <a:spAutoFit/>
          </a:bodyPr>
          <a:lstStyle/>
          <a:p>
            <a:pPr>
              <a:lnSpc>
                <a:spcPct val="13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Основным потребителем данной технологии являются бетонно-смесительные узлы на заводах строительного сектора</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7638055" y="1756986"/>
            <a:ext cx="3195105"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Бетонно-смесительные узлы</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a:extLst>
              <a:ext uri="{FF2B5EF4-FFF2-40B4-BE49-F238E27FC236}">
                <a16:creationId xmlns:a16="http://schemas.microsoft.com/office/drawing/2014/main" id="{E1496272-3418-7F4F-B171-354773B7330C}"/>
              </a:ext>
            </a:extLst>
          </p:cNvPr>
          <p:cNvSpPr txBox="1"/>
          <p:nvPr/>
        </p:nvSpPr>
        <p:spPr>
          <a:xfrm>
            <a:off x="838200" y="347644"/>
            <a:ext cx="9526967"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Основные потребители устройства</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4" name="Straight Connector 8">
            <a:extLst>
              <a:ext uri="{FF2B5EF4-FFF2-40B4-BE49-F238E27FC236}">
                <a16:creationId xmlns:a16="http://schemas.microsoft.com/office/drawing/2014/main" id="{D42FB678-6890-5547-8E8D-426A27A97B5A}"/>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6" name="Рисунок 5" descr="Изображение выглядит как карта, текст, атлас&#10;&#10;Автоматически созданное описание">
            <a:extLst>
              <a:ext uri="{FF2B5EF4-FFF2-40B4-BE49-F238E27FC236}">
                <a16:creationId xmlns:a16="http://schemas.microsoft.com/office/drawing/2014/main" id="{97E27A7E-AFFD-08F0-0360-4EE3C01F4F02}"/>
              </a:ext>
            </a:extLst>
          </p:cNvPr>
          <p:cNvPicPr>
            <a:picLocks noChangeAspect="1"/>
          </p:cNvPicPr>
          <p:nvPr/>
        </p:nvPicPr>
        <p:blipFill rotWithShape="1">
          <a:blip r:embed="rId2">
            <a:extLst>
              <a:ext uri="{28A0092B-C50C-407E-A947-70E740481C1C}">
                <a14:useLocalDpi xmlns:a14="http://schemas.microsoft.com/office/drawing/2010/main" val="0"/>
              </a:ext>
            </a:extLst>
          </a:blip>
          <a:srcRect b="7018"/>
          <a:stretch/>
        </p:blipFill>
        <p:spPr>
          <a:xfrm>
            <a:off x="863007" y="1756986"/>
            <a:ext cx="6315075" cy="4516814"/>
          </a:xfrm>
          <a:prstGeom prst="rect">
            <a:avLst/>
          </a:prstGeom>
        </p:spPr>
      </p:pic>
      <p:pic>
        <p:nvPicPr>
          <p:cNvPr id="8" name="Рисунок 7">
            <a:extLst>
              <a:ext uri="{FF2B5EF4-FFF2-40B4-BE49-F238E27FC236}">
                <a16:creationId xmlns:a16="http://schemas.microsoft.com/office/drawing/2014/main" id="{7EC49CA0-7E76-A234-BA16-20C87BE31CBF}"/>
              </a:ext>
            </a:extLst>
          </p:cNvPr>
          <p:cNvPicPr>
            <a:picLocks noChangeAspect="1"/>
          </p:cNvPicPr>
          <p:nvPr/>
        </p:nvPicPr>
        <p:blipFill rotWithShape="1">
          <a:blip r:embed="rId3"/>
          <a:srcRect t="14822" r="63649" b="-1"/>
          <a:stretch/>
        </p:blipFill>
        <p:spPr>
          <a:xfrm>
            <a:off x="7422155" y="3543300"/>
            <a:ext cx="3770394" cy="2962929"/>
          </a:xfrm>
          <a:prstGeom prst="rect">
            <a:avLst/>
          </a:prstGeom>
        </p:spPr>
      </p:pic>
    </p:spTree>
    <p:extLst>
      <p:ext uri="{BB962C8B-B14F-4D97-AF65-F5344CB8AC3E}">
        <p14:creationId xmlns:p14="http://schemas.microsoft.com/office/powerpoint/2010/main" val="3165591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15287"/>
            <a:ext cx="3801041" cy="584775"/>
          </a:xfrm>
          <a:prstGeom prst="rect">
            <a:avLst/>
          </a:prstGeom>
          <a:noFill/>
        </p:spPr>
        <p:txBody>
          <a:bodyPr wrap="none" rtlCol="0">
            <a:noAutofit/>
          </a:bodyPr>
          <a:lstStyle/>
          <a:p>
            <a:r>
              <a:rPr lang="ru-RU" sz="3200" b="1" dirty="0">
                <a:solidFill>
                  <a:srgbClr val="154076"/>
                </a:solidFill>
                <a:latin typeface="Verdana" panose="020B0604030504040204" pitchFamily="34" charset="0"/>
                <a:ea typeface="Verdana" panose="020B0604030504040204" pitchFamily="34" charset="0"/>
                <a:cs typeface="Verdana" panose="020B0604030504040204" pitchFamily="34" charset="0"/>
              </a:rPr>
              <a:t>ПРИМЕР РАБОТЫ</a:t>
            </a:r>
            <a:endParaRPr lang="en-US" sz="32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38200" y="959381"/>
            <a:ext cx="2505109" cy="307777"/>
          </a:xfrm>
          <a:prstGeom prst="rect">
            <a:avLst/>
          </a:prstGeom>
          <a:noFill/>
        </p:spPr>
        <p:txBody>
          <a:bodyPr wrap="none" rtlCol="0">
            <a:spAutoFit/>
          </a:bodyPr>
          <a:lstStyle/>
          <a:p>
            <a:r>
              <a:rPr lang="ru-RU" sz="1400" dirty="0">
                <a:solidFill>
                  <a:schemeClr val="tx1">
                    <a:lumMod val="85000"/>
                    <a:lumOff val="15000"/>
                  </a:schemeClr>
                </a:solidFill>
                <a:latin typeface="Arial" panose="020B0604020202020204" pitchFamily="34" charset="0"/>
                <a:cs typeface="Arial" panose="020B0604020202020204" pitchFamily="34" charset="0"/>
              </a:rPr>
              <a:t>Программного обеспечения</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3" name="Rectangle 62"/>
          <p:cNvSpPr/>
          <p:nvPr/>
        </p:nvSpPr>
        <p:spPr>
          <a:xfrm>
            <a:off x="8171456" y="2682573"/>
            <a:ext cx="3182344" cy="1027654"/>
          </a:xfrm>
          <a:prstGeom prst="rect">
            <a:avLst/>
          </a:prstGeom>
        </p:spPr>
        <p:txBody>
          <a:bodyPr wrap="square">
            <a:spAutoFit/>
          </a:bodyPr>
          <a:lstStyle/>
          <a:p>
            <a:pPr>
              <a:lnSpc>
                <a:spcPct val="13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Определение гранулометрического состава компонентов и их морфологический состав, построение графиков и расчет коэффициентов</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64" name="TextBox 63"/>
          <p:cNvSpPr txBox="1"/>
          <p:nvPr/>
        </p:nvSpPr>
        <p:spPr>
          <a:xfrm>
            <a:off x="8171455" y="2340673"/>
            <a:ext cx="1729961"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Анализ пробы</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0" name="Straight Connector 8">
            <a:extLst>
              <a:ext uri="{FF2B5EF4-FFF2-40B4-BE49-F238E27FC236}">
                <a16:creationId xmlns:a16="http://schemas.microsoft.com/office/drawing/2014/main" id="{3D80CE72-E628-3E44-A635-276D7972A336}"/>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6" name="Рисунок 5" descr="Изображение выглядит как снимок экрана, диаграмма, График, программное обеспечение&#10;&#10;Автоматически созданное описание">
            <a:extLst>
              <a:ext uri="{FF2B5EF4-FFF2-40B4-BE49-F238E27FC236}">
                <a16:creationId xmlns:a16="http://schemas.microsoft.com/office/drawing/2014/main" id="{68137346-1FEA-5AC5-D152-977E35CC1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08" y="1905006"/>
            <a:ext cx="7515954" cy="4131366"/>
          </a:xfrm>
          <a:prstGeom prst="rect">
            <a:avLst/>
          </a:prstGeom>
        </p:spPr>
      </p:pic>
    </p:spTree>
    <p:extLst>
      <p:ext uri="{BB962C8B-B14F-4D97-AF65-F5344CB8AC3E}">
        <p14:creationId xmlns:p14="http://schemas.microsoft.com/office/powerpoint/2010/main" val="2335480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500"/>
                                        <p:tgtEl>
                                          <p:spTgt spid="6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76518" y="6385392"/>
            <a:ext cx="1838966" cy="276999"/>
          </a:xfrm>
          <a:prstGeom prst="rect">
            <a:avLst/>
          </a:prstGeom>
          <a:noFill/>
        </p:spPr>
        <p:txBody>
          <a:bodyPr wrap="none" rtlCol="0" anchor="ctr">
            <a:spAutoFit/>
          </a:bodyPr>
          <a:lstStyle/>
          <a:p>
            <a:pPr algn="ctr"/>
            <a:r>
              <a:rPr lang="ru-RU" sz="1200" spc="300" dirty="0">
                <a:solidFill>
                  <a:schemeClr val="bg1"/>
                </a:solidFill>
              </a:rPr>
              <a:t>НИУ МГСУ 2022</a:t>
            </a:r>
            <a:endParaRPr lang="en-US" sz="1200" spc="300" dirty="0">
              <a:solidFill>
                <a:schemeClr val="bg1"/>
              </a:solidFill>
            </a:endParaRPr>
          </a:p>
        </p:txBody>
      </p:sp>
      <p:sp>
        <p:nvSpPr>
          <p:cNvPr id="8" name="TextBox 7"/>
          <p:cNvSpPr txBox="1"/>
          <p:nvPr/>
        </p:nvSpPr>
        <p:spPr>
          <a:xfrm>
            <a:off x="3282697" y="2891671"/>
            <a:ext cx="5626605" cy="707886"/>
          </a:xfrm>
          <a:prstGeom prst="rect">
            <a:avLst/>
          </a:prstGeom>
          <a:noFill/>
        </p:spPr>
        <p:txBody>
          <a:bodyPr wrap="none" rtlCol="0" anchor="ctr">
            <a:noAutofit/>
          </a:bodyPr>
          <a:lstStyle/>
          <a:p>
            <a:pPr algn="ctr"/>
            <a:r>
              <a:rPr lang="ru-RU" sz="4000" b="1" dirty="0">
                <a:solidFill>
                  <a:schemeClr val="bg1"/>
                </a:solidFill>
                <a:latin typeface="Arial" panose="020B0604020202020204" pitchFamily="34" charset="0"/>
                <a:cs typeface="Arial" panose="020B0604020202020204" pitchFamily="34" charset="0"/>
              </a:rPr>
              <a:t>СПАСИБО ЗА ВНИМАНИЕ!</a:t>
            </a:r>
            <a:endParaRPr lang="en-US" sz="4000" b="1" dirty="0">
              <a:solidFill>
                <a:schemeClr val="bg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AB6D0991-D5A7-5541-B284-D65DB1FBB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54" y="615552"/>
            <a:ext cx="2479919" cy="974390"/>
          </a:xfrm>
          <a:prstGeom prst="rect">
            <a:avLst/>
          </a:prstGeom>
        </p:spPr>
      </p:pic>
    </p:spTree>
    <p:extLst>
      <p:ext uri="{BB962C8B-B14F-4D97-AF65-F5344CB8AC3E}">
        <p14:creationId xmlns:p14="http://schemas.microsoft.com/office/powerpoint/2010/main" val="66477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02145" y="938985"/>
            <a:ext cx="3373039"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Оглавление</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7629927" y="1520646"/>
            <a:ext cx="1519583" cy="307777"/>
          </a:xfrm>
          <a:prstGeom prst="rect">
            <a:avLst/>
          </a:prstGeom>
          <a:noFill/>
        </p:spPr>
        <p:txBody>
          <a:bodyPr wrap="none" rtlCol="0">
            <a:spAutoFit/>
          </a:bodyPr>
          <a:lstStyle/>
          <a:p>
            <a:r>
              <a:rPr lang="ru-RU" sz="1400" dirty="0">
                <a:solidFill>
                  <a:schemeClr val="tx2">
                    <a:lumMod val="75000"/>
                    <a:lumOff val="25000"/>
                  </a:schemeClr>
                </a:solidFill>
                <a:latin typeface="Arial" panose="020B0604020202020204" pitchFamily="34" charset="0"/>
                <a:cs typeface="Arial" panose="020B0604020202020204" pitchFamily="34" charset="0"/>
              </a:rPr>
              <a:t>Основные темы</a:t>
            </a:r>
            <a:endParaRPr lang="en-US" sz="1400" dirty="0">
              <a:solidFill>
                <a:schemeClr val="tx2">
                  <a:lumMod val="75000"/>
                  <a:lumOff val="25000"/>
                </a:schemeClr>
              </a:solidFill>
              <a:latin typeface="Arial" panose="020B0604020202020204" pitchFamily="34" charset="0"/>
              <a:cs typeface="Arial" panose="020B0604020202020204" pitchFamily="34" charset="0"/>
            </a:endParaRPr>
          </a:p>
        </p:txBody>
      </p:sp>
      <p:cxnSp>
        <p:nvCxnSpPr>
          <p:cNvPr id="9" name="Straight Connector 8"/>
          <p:cNvCxnSpPr/>
          <p:nvPr/>
        </p:nvCxnSpPr>
        <p:spPr>
          <a:xfrm>
            <a:off x="7715034" y="1949911"/>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715035" y="2379306"/>
            <a:ext cx="4126826" cy="293607"/>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Сита, ИИ, лазерные и оптические анализаторы</a:t>
            </a:r>
            <a:r>
              <a:rPr lang="en-US" sz="1200" dirty="0">
                <a:solidFill>
                  <a:schemeClr val="tx2">
                    <a:lumMod val="75000"/>
                    <a:lumOff val="25000"/>
                  </a:schemeClr>
                </a:solidFill>
                <a:latin typeface="Arial" panose="020B0604020202020204" pitchFamily="34" charset="0"/>
                <a:cs typeface="Arial" panose="020B0604020202020204" pitchFamily="34" charset="0"/>
              </a:rPr>
              <a:t>.</a:t>
            </a:r>
          </a:p>
        </p:txBody>
      </p:sp>
      <p:sp>
        <p:nvSpPr>
          <p:cNvPr id="12" name="TextBox 11"/>
          <p:cNvSpPr txBox="1"/>
          <p:nvPr/>
        </p:nvSpPr>
        <p:spPr>
          <a:xfrm>
            <a:off x="7715034" y="2102307"/>
            <a:ext cx="3900427"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Аналоги присутствующие на рынке</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7398565" y="3294017"/>
            <a:ext cx="4126826" cy="515206"/>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Плюсы и минусы устройств и установок в данной сфере</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7398564" y="3017018"/>
            <a:ext cx="3576620"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Преимущество перед аналогами</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7034819" y="4301062"/>
            <a:ext cx="4126826" cy="515206"/>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Увеличение качества и улучшение экологической обстановки, удешевление производства</a:t>
            </a:r>
            <a:r>
              <a:rPr lang="en-US" sz="1200" dirty="0">
                <a:solidFill>
                  <a:schemeClr val="tx2">
                    <a:lumMod val="75000"/>
                    <a:lumOff val="25000"/>
                  </a:schemeClr>
                </a:solidFill>
                <a:latin typeface="Arial" panose="020B0604020202020204" pitchFamily="34" charset="0"/>
                <a:cs typeface="Arial" panose="020B0604020202020204" pitchFamily="34" charset="0"/>
              </a:rPr>
              <a:t>.</a:t>
            </a:r>
          </a:p>
        </p:txBody>
      </p:sp>
      <p:sp>
        <p:nvSpPr>
          <p:cNvPr id="25" name="TextBox 24"/>
          <p:cNvSpPr txBox="1"/>
          <p:nvPr/>
        </p:nvSpPr>
        <p:spPr>
          <a:xfrm>
            <a:off x="7034818" y="4024063"/>
            <a:ext cx="3772186"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Положительный эффект продукта</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descr="Изображение выглядит как камень, Галька, гравий, земля&#10;&#10;Автоматически созданное описание">
            <a:extLst>
              <a:ext uri="{FF2B5EF4-FFF2-40B4-BE49-F238E27FC236}">
                <a16:creationId xmlns:a16="http://schemas.microsoft.com/office/drawing/2014/main" id="{52C6D096-B57F-304D-C2C5-73034FC0417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047" r="16047"/>
          <a:stretch>
            <a:fillRect/>
          </a:stretch>
        </p:blipFill>
        <p:spPr/>
      </p:pic>
      <p:sp>
        <p:nvSpPr>
          <p:cNvPr id="2" name="Rectangle 23">
            <a:extLst>
              <a:ext uri="{FF2B5EF4-FFF2-40B4-BE49-F238E27FC236}">
                <a16:creationId xmlns:a16="http://schemas.microsoft.com/office/drawing/2014/main" id="{D40BBF8E-8C51-707A-4EC7-3E20E2294B35}"/>
              </a:ext>
            </a:extLst>
          </p:cNvPr>
          <p:cNvSpPr/>
          <p:nvPr/>
        </p:nvSpPr>
        <p:spPr>
          <a:xfrm>
            <a:off x="6680178" y="5585106"/>
            <a:ext cx="4126826" cy="515206"/>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Заводы по производству бетона, железобетонных изделий и бетонной смеси</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429DDA-FE4C-8BFA-A617-145F5600E5C1}"/>
              </a:ext>
            </a:extLst>
          </p:cNvPr>
          <p:cNvSpPr txBox="1"/>
          <p:nvPr/>
        </p:nvSpPr>
        <p:spPr>
          <a:xfrm>
            <a:off x="6680177" y="5308107"/>
            <a:ext cx="3228769"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Целевая аудитория продукта</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9083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ppt_y</p:attrName>
                                        </p:attrNameLst>
                                      </p:cBhvr>
                                      <p:tavLst>
                                        <p:tav tm="0">
                                          <p:val>
                                            <p:strVal val="#ppt_y+#ppt_h*1.125000"/>
                                          </p:val>
                                        </p:tav>
                                        <p:tav tm="100000">
                                          <p:val>
                                            <p:strVal val="#ppt_y"/>
                                          </p:val>
                                        </p:tav>
                                      </p:tavLst>
                                    </p:anim>
                                    <p:animEffect transition="in" filter="wipe(up)">
                                      <p:cBhvr>
                                        <p:cTn id="31" dur="500"/>
                                        <p:tgtEl>
                                          <p:spTgt spid="2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ppt_y</p:attrName>
                                        </p:attrNameLst>
                                      </p:cBhvr>
                                      <p:tavLst>
                                        <p:tav tm="0">
                                          <p:val>
                                            <p:strVal val="#ppt_y+#ppt_h*1.125000"/>
                                          </p:val>
                                        </p:tav>
                                        <p:tav tm="100000">
                                          <p:val>
                                            <p:strVal val="#ppt_y"/>
                                          </p:val>
                                        </p:tav>
                                      </p:tavLst>
                                    </p:anim>
                                    <p:animEffect transition="in" filter="wipe(up)">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12" grpId="0"/>
      <p:bldP spid="21" grpId="0"/>
      <p:bldP spid="22" grpId="0"/>
      <p:bldP spid="24" grpId="0"/>
      <p:bldP spid="25" grpId="0"/>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28700" y="5792553"/>
            <a:ext cx="10515600" cy="290464"/>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Контроль гранулометрического состава необходим для поддержания качества бетона и с точки зрения экономии цемента</a:t>
            </a:r>
            <a:endParaRPr lang="en-US" sz="1200" dirty="0">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01C4174A-B178-E247-B866-B1DDC6A89741}"/>
              </a:ext>
            </a:extLst>
          </p:cNvPr>
          <p:cNvSpPr txBox="1"/>
          <p:nvPr/>
        </p:nvSpPr>
        <p:spPr>
          <a:xfrm>
            <a:off x="838200" y="331638"/>
            <a:ext cx="2749471"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Введение</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437331BC-BE3B-5444-8C23-112B1FE8D1BF}"/>
              </a:ext>
            </a:extLst>
          </p:cNvPr>
          <p:cNvSpPr txBox="1"/>
          <p:nvPr/>
        </p:nvSpPr>
        <p:spPr>
          <a:xfrm>
            <a:off x="815055" y="922752"/>
            <a:ext cx="7266734" cy="327077"/>
          </a:xfrm>
          <a:prstGeom prst="rect">
            <a:avLst/>
          </a:prstGeom>
          <a:noFill/>
        </p:spPr>
        <p:txBody>
          <a:bodyPr wrap="none" rtlCol="0">
            <a:noAutofit/>
          </a:bodyPr>
          <a:lstStyle/>
          <a:p>
            <a:pPr>
              <a:lnSpc>
                <a:spcPct val="120000"/>
              </a:lnSpc>
            </a:pPr>
            <a:r>
              <a:rPr lang="ru-RU" sz="1400" dirty="0">
                <a:solidFill>
                  <a:schemeClr val="tx2">
                    <a:lumMod val="75000"/>
                    <a:lumOff val="25000"/>
                  </a:schemeClr>
                </a:solidFill>
                <a:latin typeface="Arial" panose="020B0604020202020204" pitchFamily="34" charset="0"/>
                <a:cs typeface="Arial" panose="020B0604020202020204" pitchFamily="34" charset="0"/>
              </a:rPr>
              <a:t>Гранулометрический состав заполнителей</a:t>
            </a:r>
          </a:p>
        </p:txBody>
      </p:sp>
      <p:cxnSp>
        <p:nvCxnSpPr>
          <p:cNvPr id="15" name="Straight Connector 8">
            <a:extLst>
              <a:ext uri="{FF2B5EF4-FFF2-40B4-BE49-F238E27FC236}">
                <a16:creationId xmlns:a16="http://schemas.microsoft.com/office/drawing/2014/main" id="{AA355988-A8ED-CB4A-8720-9230CC8CFBBD}"/>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4" name="Рисунок 3" descr="Изображение выглядит как Бирюза, искусство, вода, Творчество&#10;&#10;Автоматически созданное описание">
            <a:extLst>
              <a:ext uri="{FF2B5EF4-FFF2-40B4-BE49-F238E27FC236}">
                <a16:creationId xmlns:a16="http://schemas.microsoft.com/office/drawing/2014/main" id="{57F5D51E-A912-2D32-8B8A-240C9FA283C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4808" t="-16745" r="-8221" b="-139003"/>
          <a:stretch/>
        </p:blipFill>
        <p:spPr>
          <a:xfrm>
            <a:off x="3576151" y="1864981"/>
            <a:ext cx="5072666" cy="3133493"/>
          </a:xfrm>
        </p:spPr>
      </p:pic>
      <p:pic>
        <p:nvPicPr>
          <p:cNvPr id="1028" name="Picture 4">
            <a:extLst>
              <a:ext uri="{FF2B5EF4-FFF2-40B4-BE49-F238E27FC236}">
                <a16:creationId xmlns:a16="http://schemas.microsoft.com/office/drawing/2014/main" id="{2DE0F96B-D5C9-E536-CC4B-64E5BD9F8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865" y="2070140"/>
            <a:ext cx="3700590" cy="2977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F88FE4A-8400-0E95-0562-68D0A0229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13" y="2359299"/>
            <a:ext cx="3667623" cy="26884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CABFF31-C931-080F-7BED-CABAAE240D3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67" t="14068" r="11000" b="38667"/>
          <a:stretch/>
        </p:blipFill>
        <p:spPr bwMode="auto">
          <a:xfrm>
            <a:off x="4224958" y="3449195"/>
            <a:ext cx="3700590" cy="164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302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407128" y="4095117"/>
            <a:ext cx="2857500" cy="2284856"/>
          </a:xfrm>
          <a:prstGeom prst="rect">
            <a:avLst/>
          </a:prstGeom>
        </p:spPr>
        <p:txBody>
          <a:bodyPr wrap="square">
            <a:spAutoFit/>
          </a:bodyPr>
          <a:lstStyle/>
          <a:p>
            <a:pPr algn="just">
              <a:lnSpc>
                <a:spcPct val="120000"/>
              </a:lnSpc>
            </a:pPr>
            <a:r>
              <a:rPr lang="ru-RU" sz="1200" dirty="0">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В заводских условиях при постоянном производстве работ по приготовлению бетонной смеси, отсутствует возможность своевременно реагировать на изменение характеристик сырьевых компонентов для возможности скорректировать состав исходя из фактических данных.</a:t>
            </a:r>
            <a:endParaRPr lang="en-US" sz="1200" dirty="0">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Рисунок 2" descr="Изображение выглядит как текст, диаграмма, План, Технический чертеж&#10;&#10;Автоматически созданное описание">
            <a:extLst>
              <a:ext uri="{FF2B5EF4-FFF2-40B4-BE49-F238E27FC236}">
                <a16:creationId xmlns:a16="http://schemas.microsoft.com/office/drawing/2014/main" id="{7D7262D2-84CB-7363-1C36-1ED589ABB22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362" t="767" r="-12337" b="-767"/>
          <a:stretch/>
        </p:blipFill>
        <p:spPr>
          <a:xfrm>
            <a:off x="927372" y="1620455"/>
            <a:ext cx="7941944" cy="4905907"/>
          </a:xfrm>
        </p:spPr>
      </p:pic>
      <p:sp>
        <p:nvSpPr>
          <p:cNvPr id="12" name="TextBox 11">
            <a:extLst>
              <a:ext uri="{FF2B5EF4-FFF2-40B4-BE49-F238E27FC236}">
                <a16:creationId xmlns:a16="http://schemas.microsoft.com/office/drawing/2014/main" id="{01C4174A-B178-E247-B866-B1DDC6A89741}"/>
              </a:ext>
            </a:extLst>
          </p:cNvPr>
          <p:cNvSpPr txBox="1"/>
          <p:nvPr/>
        </p:nvSpPr>
        <p:spPr>
          <a:xfrm>
            <a:off x="838200" y="331638"/>
            <a:ext cx="2749471"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Введение</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437331BC-BE3B-5444-8C23-112B1FE8D1BF}"/>
              </a:ext>
            </a:extLst>
          </p:cNvPr>
          <p:cNvSpPr txBox="1"/>
          <p:nvPr/>
        </p:nvSpPr>
        <p:spPr>
          <a:xfrm>
            <a:off x="815055" y="922752"/>
            <a:ext cx="7266734" cy="327077"/>
          </a:xfrm>
          <a:prstGeom prst="rect">
            <a:avLst/>
          </a:prstGeom>
          <a:noFill/>
        </p:spPr>
        <p:txBody>
          <a:bodyPr wrap="none" rtlCol="0">
            <a:noAutofit/>
          </a:bodyPr>
          <a:lstStyle/>
          <a:p>
            <a:pPr>
              <a:lnSpc>
                <a:spcPct val="120000"/>
              </a:lnSpc>
            </a:pPr>
            <a:r>
              <a:rPr lang="ru-RU" sz="1400" dirty="0">
                <a:solidFill>
                  <a:schemeClr val="tx2">
                    <a:lumMod val="75000"/>
                    <a:lumOff val="25000"/>
                  </a:schemeClr>
                </a:solidFill>
                <a:latin typeface="Arial" panose="020B0604020202020204" pitchFamily="34" charset="0"/>
                <a:cs typeface="Arial" panose="020B0604020202020204" pitchFamily="34" charset="0"/>
              </a:rPr>
              <a:t>Экспресс анализатор состава заполнителей для бетонной смеси</a:t>
            </a:r>
            <a:endParaRPr lang="en-US" sz="1400" dirty="0">
              <a:solidFill>
                <a:schemeClr val="tx2">
                  <a:lumMod val="75000"/>
                  <a:lumOff val="25000"/>
                </a:schemeClr>
              </a:solidFill>
              <a:latin typeface="Arial" panose="020B0604020202020204" pitchFamily="34" charset="0"/>
              <a:cs typeface="Arial" panose="020B0604020202020204" pitchFamily="34" charset="0"/>
            </a:endParaRPr>
          </a:p>
        </p:txBody>
      </p:sp>
      <p:cxnSp>
        <p:nvCxnSpPr>
          <p:cNvPr id="15" name="Straight Connector 8">
            <a:extLst>
              <a:ext uri="{FF2B5EF4-FFF2-40B4-BE49-F238E27FC236}">
                <a16:creationId xmlns:a16="http://schemas.microsoft.com/office/drawing/2014/main" id="{AA355988-A8ED-CB4A-8720-9230CC8CFBBD}"/>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195DCB-E1BB-4B15-01F0-AB4E2FD55CD6}"/>
              </a:ext>
            </a:extLst>
          </p:cNvPr>
          <p:cNvSpPr txBox="1"/>
          <p:nvPr/>
        </p:nvSpPr>
        <p:spPr>
          <a:xfrm>
            <a:off x="8407128" y="3602027"/>
            <a:ext cx="3122971"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Технологическая схема БСУ</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Овал 9">
            <a:extLst>
              <a:ext uri="{FF2B5EF4-FFF2-40B4-BE49-F238E27FC236}">
                <a16:creationId xmlns:a16="http://schemas.microsoft.com/office/drawing/2014/main" id="{359745C2-FB6A-A1CF-BA72-AE5B6C356F3A}"/>
              </a:ext>
            </a:extLst>
          </p:cNvPr>
          <p:cNvSpPr/>
          <p:nvPr/>
        </p:nvSpPr>
        <p:spPr>
          <a:xfrm>
            <a:off x="4991100" y="3755915"/>
            <a:ext cx="165100" cy="153889"/>
          </a:xfrm>
          <a:prstGeom prst="ellips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A8E307AB-B1B6-B259-C35A-CA4AEECC74DD}"/>
              </a:ext>
            </a:extLst>
          </p:cNvPr>
          <p:cNvSpPr/>
          <p:nvPr/>
        </p:nvSpPr>
        <p:spPr>
          <a:xfrm>
            <a:off x="5746345" y="3755915"/>
            <a:ext cx="165100" cy="153889"/>
          </a:xfrm>
          <a:prstGeom prst="ellips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03D0FEFC-CF6F-26B4-09B2-352FE13155FC}"/>
              </a:ext>
            </a:extLst>
          </p:cNvPr>
          <p:cNvSpPr/>
          <p:nvPr/>
        </p:nvSpPr>
        <p:spPr>
          <a:xfrm>
            <a:off x="6616564" y="3755914"/>
            <a:ext cx="165100" cy="153889"/>
          </a:xfrm>
          <a:prstGeom prst="ellips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a:extLst>
              <a:ext uri="{FF2B5EF4-FFF2-40B4-BE49-F238E27FC236}">
                <a16:creationId xmlns:a16="http://schemas.microsoft.com/office/drawing/2014/main" id="{055F5FC3-291B-6A2C-77C3-411A2030DA63}"/>
              </a:ext>
            </a:extLst>
          </p:cNvPr>
          <p:cNvCxnSpPr>
            <a:cxnSpLocks/>
            <a:stCxn id="10" idx="0"/>
          </p:cNvCxnSpPr>
          <p:nvPr/>
        </p:nvCxnSpPr>
        <p:spPr>
          <a:xfrm flipV="1">
            <a:off x="5073650" y="2171700"/>
            <a:ext cx="2919730" cy="1584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B6C419BB-BAA0-61F0-3DED-E61CC81E55C7}"/>
              </a:ext>
            </a:extLst>
          </p:cNvPr>
          <p:cNvCxnSpPr>
            <a:cxnSpLocks/>
            <a:stCxn id="11" idx="0"/>
          </p:cNvCxnSpPr>
          <p:nvPr/>
        </p:nvCxnSpPr>
        <p:spPr>
          <a:xfrm flipV="1">
            <a:off x="5828895" y="2171700"/>
            <a:ext cx="2164485" cy="1584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E44AA50A-ED36-A7DD-C9DC-FD419AE47B4F}"/>
              </a:ext>
            </a:extLst>
          </p:cNvPr>
          <p:cNvCxnSpPr>
            <a:cxnSpLocks/>
            <a:stCxn id="17" idx="0"/>
          </p:cNvCxnSpPr>
          <p:nvPr/>
        </p:nvCxnSpPr>
        <p:spPr>
          <a:xfrm flipV="1">
            <a:off x="6699114" y="2171700"/>
            <a:ext cx="1294266" cy="1584214"/>
          </a:xfrm>
          <a:prstGeom prst="line">
            <a:avLst/>
          </a:prstGeom>
        </p:spPr>
        <p:style>
          <a:lnRef idx="1">
            <a:schemeClr val="accent1"/>
          </a:lnRef>
          <a:fillRef idx="0">
            <a:schemeClr val="accent1"/>
          </a:fillRef>
          <a:effectRef idx="0">
            <a:schemeClr val="accent1"/>
          </a:effectRef>
          <a:fontRef idx="minor">
            <a:schemeClr val="tx1"/>
          </a:fontRef>
        </p:style>
      </p:cxnSp>
      <p:sp>
        <p:nvSpPr>
          <p:cNvPr id="27" name="Овал 26">
            <a:extLst>
              <a:ext uri="{FF2B5EF4-FFF2-40B4-BE49-F238E27FC236}">
                <a16:creationId xmlns:a16="http://schemas.microsoft.com/office/drawing/2014/main" id="{B8264630-ACF7-127E-9211-6E94DE867D64}"/>
              </a:ext>
            </a:extLst>
          </p:cNvPr>
          <p:cNvSpPr/>
          <p:nvPr/>
        </p:nvSpPr>
        <p:spPr>
          <a:xfrm>
            <a:off x="7993380" y="910017"/>
            <a:ext cx="2508383" cy="2338053"/>
          </a:xfrm>
          <a:prstGeom prst="ellipse">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0A907488-744E-6BDC-2EE9-FC923EE13EB0}"/>
              </a:ext>
            </a:extLst>
          </p:cNvPr>
          <p:cNvSpPr/>
          <p:nvPr/>
        </p:nvSpPr>
        <p:spPr>
          <a:xfrm>
            <a:off x="8547100" y="1249829"/>
            <a:ext cx="1485900" cy="17092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31" name="Рисунок 30" descr="Сетка с маленькими кругами">
            <a:extLst>
              <a:ext uri="{FF2B5EF4-FFF2-40B4-BE49-F238E27FC236}">
                <a16:creationId xmlns:a16="http://schemas.microsoft.com/office/drawing/2014/main" id="{B006D0BB-012B-1969-1020-9E1B49CB07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0449" y="1064516"/>
            <a:ext cx="1833432" cy="1833432"/>
          </a:xfrm>
          <a:prstGeom prst="rect">
            <a:avLst/>
          </a:prstGeom>
        </p:spPr>
      </p:pic>
      <p:pic>
        <p:nvPicPr>
          <p:cNvPr id="32" name="Рисунок 31" descr="Сетка с маленькими кругами">
            <a:extLst>
              <a:ext uri="{FF2B5EF4-FFF2-40B4-BE49-F238E27FC236}">
                <a16:creationId xmlns:a16="http://schemas.microsoft.com/office/drawing/2014/main" id="{D0427760-F3B3-0A92-5C1F-525CBE30F1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33949" y="492249"/>
            <a:ext cx="3456479" cy="3456479"/>
          </a:xfrm>
          <a:prstGeom prst="rect">
            <a:avLst/>
          </a:prstGeom>
        </p:spPr>
      </p:pic>
      <p:pic>
        <p:nvPicPr>
          <p:cNvPr id="34" name="Рисунок 33" descr="Органическое натуральное фигуры реминисцент река парусный горныепороды">
            <a:extLst>
              <a:ext uri="{FF2B5EF4-FFF2-40B4-BE49-F238E27FC236}">
                <a16:creationId xmlns:a16="http://schemas.microsoft.com/office/drawing/2014/main" id="{2F3C58DF-D8AE-1E87-4354-C947F58405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2124" y="1930611"/>
            <a:ext cx="1332437" cy="1332437"/>
          </a:xfrm>
          <a:prstGeom prst="rect">
            <a:avLst/>
          </a:prstGeom>
        </p:spPr>
      </p:pic>
      <p:pic>
        <p:nvPicPr>
          <p:cNvPr id="35" name="Рисунок 34" descr="Органическое натуральное фигуры реминисцент река парусный горныепороды">
            <a:extLst>
              <a:ext uri="{FF2B5EF4-FFF2-40B4-BE49-F238E27FC236}">
                <a16:creationId xmlns:a16="http://schemas.microsoft.com/office/drawing/2014/main" id="{6452497C-E0F7-E8A3-D63B-0F577E7E0C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1709" y="951512"/>
            <a:ext cx="1332437" cy="1332437"/>
          </a:xfrm>
          <a:prstGeom prst="rect">
            <a:avLst/>
          </a:prstGeom>
        </p:spPr>
      </p:pic>
    </p:spTree>
    <p:extLst>
      <p:ext uri="{BB962C8B-B14F-4D97-AF65-F5344CB8AC3E}">
        <p14:creationId xmlns:p14="http://schemas.microsoft.com/office/powerpoint/2010/main" val="1886661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147397" y="1363254"/>
            <a:ext cx="4934364" cy="1200329"/>
          </a:xfrm>
          <a:prstGeom prst="rect">
            <a:avLst/>
          </a:prstGeom>
          <a:noFill/>
        </p:spPr>
        <p:txBody>
          <a:bodyPr wrap="none" rtlCol="0">
            <a:spAutoFit/>
          </a:bodyPr>
          <a:lstStyle/>
          <a:p>
            <a:r>
              <a:rPr lang="ru-RU" sz="3600" b="1" dirty="0">
                <a:solidFill>
                  <a:schemeClr val="bg1"/>
                </a:solidFill>
                <a:latin typeface="Verdana" panose="020B0604030504040204" pitchFamily="34" charset="0"/>
                <a:ea typeface="Verdana" panose="020B0604030504040204" pitchFamily="34" charset="0"/>
                <a:cs typeface="Verdana" panose="020B0604030504040204" pitchFamily="34" charset="0"/>
              </a:rPr>
              <a:t>Принципиальная </a:t>
            </a:r>
          </a:p>
          <a:p>
            <a:r>
              <a:rPr lang="ru-RU" sz="3600" b="1" dirty="0">
                <a:solidFill>
                  <a:schemeClr val="bg1"/>
                </a:solidFill>
                <a:latin typeface="Verdana" panose="020B0604030504040204" pitchFamily="34" charset="0"/>
                <a:ea typeface="Verdana" panose="020B0604030504040204" pitchFamily="34" charset="0"/>
                <a:cs typeface="Verdana" panose="020B0604030504040204" pitchFamily="34" charset="0"/>
              </a:rPr>
              <a:t>схема </a:t>
            </a:r>
          </a:p>
        </p:txBody>
      </p:sp>
      <p:sp>
        <p:nvSpPr>
          <p:cNvPr id="4" name="Rectangle 3"/>
          <p:cNvSpPr/>
          <p:nvPr/>
        </p:nvSpPr>
        <p:spPr>
          <a:xfrm>
            <a:off x="7291249" y="2867469"/>
            <a:ext cx="4126826" cy="515206"/>
          </a:xfrm>
          <a:prstGeom prst="rect">
            <a:avLst/>
          </a:prstGeom>
        </p:spPr>
        <p:txBody>
          <a:bodyPr wrap="square">
            <a:spAutoFit/>
          </a:bodyPr>
          <a:lstStyle/>
          <a:p>
            <a:pPr>
              <a:lnSpc>
                <a:spcPct val="120000"/>
              </a:lnSpc>
            </a:pPr>
            <a:r>
              <a:rPr lang="ru-RU" sz="1200" dirty="0">
                <a:solidFill>
                  <a:schemeClr val="bg1"/>
                </a:solidFill>
                <a:latin typeface="Arial" panose="020B0604020202020204" pitchFamily="34" charset="0"/>
                <a:cs typeface="Arial" panose="020B0604020202020204" pitchFamily="34" charset="0"/>
              </a:rPr>
              <a:t>Камера считывающая рассыпанный по столу материал с последующей отправкой  </a:t>
            </a:r>
            <a:r>
              <a:rPr lang="en-US" sz="1200" dirty="0">
                <a:solidFill>
                  <a:schemeClr val="bg1"/>
                </a:solidFill>
                <a:latin typeface="Arial" panose="020B0604020202020204" pitchFamily="34" charset="0"/>
                <a:cs typeface="Arial" panose="020B0604020202020204" pitchFamily="34" charset="0"/>
              </a:rPr>
              <a:t>IMG </a:t>
            </a:r>
            <a:r>
              <a:rPr lang="ru-RU" sz="1200" dirty="0">
                <a:solidFill>
                  <a:schemeClr val="bg1"/>
                </a:solidFill>
                <a:latin typeface="Arial" panose="020B0604020202020204" pitchFamily="34" charset="0"/>
                <a:cs typeface="Arial" panose="020B0604020202020204" pitchFamily="34" charset="0"/>
              </a:rPr>
              <a:t>на ПК</a:t>
            </a:r>
            <a:r>
              <a:rPr lang="en-US" sz="1200" dirty="0">
                <a:solidFill>
                  <a:schemeClr val="bg1"/>
                </a:solidFill>
                <a:latin typeface="Arial" panose="020B0604020202020204" pitchFamily="34" charset="0"/>
                <a:cs typeface="Arial" panose="020B0604020202020204" pitchFamily="34" charset="0"/>
              </a:rPr>
              <a:t>.</a:t>
            </a:r>
          </a:p>
        </p:txBody>
      </p:sp>
      <p:sp>
        <p:nvSpPr>
          <p:cNvPr id="12" name="TextBox 11"/>
          <p:cNvSpPr txBox="1"/>
          <p:nvPr/>
        </p:nvSpPr>
        <p:spPr>
          <a:xfrm>
            <a:off x="7291248" y="2590470"/>
            <a:ext cx="2472152" cy="307777"/>
          </a:xfrm>
          <a:prstGeom prst="rect">
            <a:avLst/>
          </a:prstGeom>
          <a:noFill/>
        </p:spPr>
        <p:txBody>
          <a:bodyPr wrap="none" rtlCol="0">
            <a:spAutoFit/>
          </a:bodyPr>
          <a:lstStyle/>
          <a:p>
            <a:r>
              <a:rPr lang="ru-RU" sz="1400" b="1" dirty="0">
                <a:solidFill>
                  <a:schemeClr val="bg1"/>
                </a:solidFill>
                <a:latin typeface="Verdana" panose="020B0604030504040204" pitchFamily="34" charset="0"/>
                <a:ea typeface="Verdana" panose="020B0604030504040204" pitchFamily="34" charset="0"/>
                <a:cs typeface="Verdana" panose="020B0604030504040204" pitchFamily="34" charset="0"/>
              </a:rPr>
              <a:t>1. Оптическая камера</a:t>
            </a:r>
            <a:endPar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6951255" y="4203835"/>
            <a:ext cx="4126826" cy="736805"/>
          </a:xfrm>
          <a:prstGeom prst="rect">
            <a:avLst/>
          </a:prstGeom>
        </p:spPr>
        <p:txBody>
          <a:bodyPr wrap="square">
            <a:spAutoFit/>
          </a:bodyPr>
          <a:lstStyle/>
          <a:p>
            <a:pPr>
              <a:lnSpc>
                <a:spcPct val="120000"/>
              </a:lnSpc>
            </a:pPr>
            <a:r>
              <a:rPr lang="ru-RU" sz="1200" dirty="0">
                <a:solidFill>
                  <a:schemeClr val="bg1"/>
                </a:solidFill>
                <a:latin typeface="Arial" panose="020B0604020202020204" pitchFamily="34" charset="0"/>
                <a:cs typeface="Arial" panose="020B0604020202020204" pitchFamily="34" charset="0"/>
              </a:rPr>
              <a:t>Ковши вращающиеся с помощью электродвигателя вокруг вертикальной оси и загребающие сыпучий материал в период отсыпки в промежуточный бункер</a:t>
            </a:r>
            <a:endParaRPr lang="en-US" sz="12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6951254" y="3926836"/>
            <a:ext cx="4230645" cy="307777"/>
          </a:xfrm>
          <a:prstGeom prst="rect">
            <a:avLst/>
          </a:prstGeom>
          <a:noFill/>
        </p:spPr>
        <p:txBody>
          <a:bodyPr wrap="none" rtlCol="0">
            <a:spAutoFit/>
          </a:bodyPr>
          <a:lstStyle/>
          <a:p>
            <a:r>
              <a:rPr lang="ru-RU" sz="1400" b="1" dirty="0">
                <a:solidFill>
                  <a:schemeClr val="bg1"/>
                </a:solidFill>
                <a:latin typeface="Verdana" panose="020B0604030504040204" pitchFamily="34" charset="0"/>
                <a:ea typeface="Verdana" panose="020B0604030504040204" pitchFamily="34" charset="0"/>
                <a:cs typeface="Verdana" panose="020B0604030504040204" pitchFamily="34" charset="0"/>
              </a:rPr>
              <a:t>2. Устройство для улавливания частиц</a:t>
            </a:r>
            <a:endPar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6611033" y="5540201"/>
            <a:ext cx="4126826" cy="515206"/>
          </a:xfrm>
          <a:prstGeom prst="rect">
            <a:avLst/>
          </a:prstGeom>
        </p:spPr>
        <p:txBody>
          <a:bodyPr wrap="square">
            <a:spAutoFit/>
          </a:bodyPr>
          <a:lstStyle/>
          <a:p>
            <a:pPr>
              <a:lnSpc>
                <a:spcPct val="120000"/>
              </a:lnSpc>
            </a:pPr>
            <a:r>
              <a:rPr lang="ru-RU" sz="1200" dirty="0">
                <a:solidFill>
                  <a:schemeClr val="bg1"/>
                </a:solidFill>
                <a:latin typeface="Arial" panose="020B0604020202020204" pitchFamily="34" charset="0"/>
                <a:cs typeface="Arial" panose="020B0604020202020204" pitchFamily="34" charset="0"/>
              </a:rPr>
              <a:t>Компактный  встроенный короб перед промежуточным бункером</a:t>
            </a:r>
            <a:endParaRPr lang="en-US" sz="12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611032" y="5263202"/>
            <a:ext cx="1072730" cy="307777"/>
          </a:xfrm>
          <a:prstGeom prst="rect">
            <a:avLst/>
          </a:prstGeom>
          <a:noFill/>
        </p:spPr>
        <p:txBody>
          <a:bodyPr wrap="none" rtlCol="0">
            <a:spAutoFit/>
          </a:bodyPr>
          <a:lstStyle/>
          <a:p>
            <a:r>
              <a:rPr lang="ru-RU" sz="1400" b="1" dirty="0">
                <a:solidFill>
                  <a:schemeClr val="bg1"/>
                </a:solidFill>
                <a:latin typeface="Verdana" panose="020B0604030504040204" pitchFamily="34" charset="0"/>
                <a:ea typeface="Verdana" panose="020B0604030504040204" pitchFamily="34" charset="0"/>
                <a:cs typeface="Verdana" panose="020B0604030504040204" pitchFamily="34" charset="0"/>
              </a:rPr>
              <a:t>3. Короб</a:t>
            </a:r>
            <a:endPar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Рисунок 12">
            <a:extLst>
              <a:ext uri="{FF2B5EF4-FFF2-40B4-BE49-F238E27FC236}">
                <a16:creationId xmlns:a16="http://schemas.microsoft.com/office/drawing/2014/main" id="{5B20420C-C8C4-9548-B588-1EB005D85E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890"/>
          <a:stretch/>
        </p:blipFill>
        <p:spPr>
          <a:xfrm>
            <a:off x="11376759" y="410970"/>
            <a:ext cx="498718" cy="780387"/>
          </a:xfrm>
          <a:prstGeom prst="rect">
            <a:avLst/>
          </a:prstGeom>
        </p:spPr>
      </p:pic>
      <p:pic>
        <p:nvPicPr>
          <p:cNvPr id="6" name="Рисунок 5" descr="Изображение выглядит как текст, диаграмма, линия, Параллельный&#10;&#10;Автоматически созданное описание">
            <a:extLst>
              <a:ext uri="{FF2B5EF4-FFF2-40B4-BE49-F238E27FC236}">
                <a16:creationId xmlns:a16="http://schemas.microsoft.com/office/drawing/2014/main" id="{C66DEFB9-77AB-7D80-6FF3-F418EF0E249F}"/>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l="-6160" t="7513" r="604" b="-158"/>
          <a:stretch/>
        </p:blipFill>
        <p:spPr>
          <a:xfrm>
            <a:off x="-2311400" y="0"/>
            <a:ext cx="9766300" cy="6884001"/>
          </a:xfrm>
        </p:spPr>
      </p:pic>
    </p:spTree>
    <p:extLst>
      <p:ext uri="{BB962C8B-B14F-4D97-AF65-F5344CB8AC3E}">
        <p14:creationId xmlns:p14="http://schemas.microsoft.com/office/powerpoint/2010/main" val="1715275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2" grpId="0"/>
      <p:bldP spid="21" grpId="0"/>
      <p:bldP spid="22"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70583750"/>
              </p:ext>
            </p:extLst>
          </p:nvPr>
        </p:nvGraphicFramePr>
        <p:xfrm>
          <a:off x="2975582" y="1821002"/>
          <a:ext cx="6240835" cy="4160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8171454" y="2318620"/>
            <a:ext cx="3182344" cy="736805"/>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ПО обрабатывает картинку и другие исходные данные, рассчитывает коэффициент для расхода заполнителей</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8171455" y="2051784"/>
            <a:ext cx="2999539"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Программное обеспечение</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8171456" y="5001835"/>
            <a:ext cx="3182344" cy="958404"/>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Рассчитанные данные записываются в БД, в том числе откорректированный состав бетона для фактических заполнителей</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8171455" y="4724836"/>
            <a:ext cx="1519968"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База данных</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838200" y="2328783"/>
            <a:ext cx="3182344" cy="736805"/>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Устройство отправляет данные по всем датчикам установленным в коробе и фото пробы</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838199" y="2051784"/>
            <a:ext cx="3975768"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Камера снятия фотографии с пробы</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p:cNvSpPr/>
          <p:nvPr/>
        </p:nvSpPr>
        <p:spPr>
          <a:xfrm>
            <a:off x="838200" y="5001835"/>
            <a:ext cx="3182344" cy="1180003"/>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Перед бункером малая часть сырья попадает в камеру для определения грансостава, в последствии обработки данных бункер сгружает часть заполнителя в дозатор</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6" name="TextBox 25"/>
          <p:cNvSpPr txBox="1"/>
          <p:nvPr/>
        </p:nvSpPr>
        <p:spPr>
          <a:xfrm>
            <a:off x="838199" y="4724836"/>
            <a:ext cx="3688830"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Дозатор и перегрузочный бункер</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a:extLst>
              <a:ext uri="{FF2B5EF4-FFF2-40B4-BE49-F238E27FC236}">
                <a16:creationId xmlns:a16="http://schemas.microsoft.com/office/drawing/2014/main" id="{4FB4D39C-F359-4B4F-9A3F-E78D6292AD66}"/>
              </a:ext>
            </a:extLst>
          </p:cNvPr>
          <p:cNvSpPr txBox="1"/>
          <p:nvPr/>
        </p:nvSpPr>
        <p:spPr>
          <a:xfrm>
            <a:off x="838200" y="347644"/>
            <a:ext cx="7233070"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Алгоритм работы системы</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2DBEDBAB-7487-D742-A178-8E5B52115C0F}"/>
              </a:ext>
            </a:extLst>
          </p:cNvPr>
          <p:cNvSpPr txBox="1"/>
          <p:nvPr/>
        </p:nvSpPr>
        <p:spPr>
          <a:xfrm>
            <a:off x="838200" y="959381"/>
            <a:ext cx="2876108" cy="307777"/>
          </a:xfrm>
          <a:prstGeom prst="rect">
            <a:avLst/>
          </a:prstGeom>
          <a:noFill/>
        </p:spPr>
        <p:txBody>
          <a:bodyPr wrap="none" rtlCol="0">
            <a:spAutoFit/>
          </a:bodyPr>
          <a:lstStyle/>
          <a:p>
            <a:r>
              <a:rPr lang="ru-RU" sz="1400" dirty="0">
                <a:solidFill>
                  <a:schemeClr val="tx2">
                    <a:lumMod val="75000"/>
                    <a:lumOff val="25000"/>
                  </a:schemeClr>
                </a:solidFill>
                <a:latin typeface="Arial" panose="020B0604020202020204" pitchFamily="34" charset="0"/>
                <a:ea typeface="Verdana" panose="020B0604030504040204" pitchFamily="34" charset="0"/>
                <a:cs typeface="Arial" panose="020B0604020202020204" pitchFamily="34" charset="0"/>
              </a:rPr>
              <a:t>Система корректировки состава</a:t>
            </a:r>
            <a:endParaRPr lang="en-US" sz="1400" dirty="0">
              <a:solidFill>
                <a:schemeClr val="tx2">
                  <a:lumMod val="75000"/>
                  <a:lumOff val="25000"/>
                </a:schemeClr>
              </a:solidFill>
              <a:latin typeface="Arial" panose="020B0604020202020204" pitchFamily="34" charset="0"/>
              <a:ea typeface="Verdana" panose="020B0604030504040204" pitchFamily="34" charset="0"/>
              <a:cs typeface="Arial" panose="020B0604020202020204" pitchFamily="34" charset="0"/>
            </a:endParaRPr>
          </a:p>
        </p:txBody>
      </p:sp>
      <p:pic>
        <p:nvPicPr>
          <p:cNvPr id="29" name="Рисунок 28">
            <a:extLst>
              <a:ext uri="{FF2B5EF4-FFF2-40B4-BE49-F238E27FC236}">
                <a16:creationId xmlns:a16="http://schemas.microsoft.com/office/drawing/2014/main" id="{173A9853-0917-3646-9DAA-080377DF1086}"/>
              </a:ext>
            </a:extLst>
          </p:cNvPr>
          <p:cNvPicPr>
            <a:picLocks noChangeAspect="1"/>
          </p:cNvPicPr>
          <p:nvPr/>
        </p:nvPicPr>
        <p:blipFill>
          <a:blip r:embed="rId7"/>
          <a:stretch>
            <a:fillRect/>
          </a:stretch>
        </p:blipFill>
        <p:spPr>
          <a:xfrm>
            <a:off x="5727699" y="2051784"/>
            <a:ext cx="736600" cy="736600"/>
          </a:xfrm>
          <a:prstGeom prst="rect">
            <a:avLst/>
          </a:prstGeom>
        </p:spPr>
      </p:pic>
      <p:pic>
        <p:nvPicPr>
          <p:cNvPr id="30" name="Рисунок 29">
            <a:extLst>
              <a:ext uri="{FF2B5EF4-FFF2-40B4-BE49-F238E27FC236}">
                <a16:creationId xmlns:a16="http://schemas.microsoft.com/office/drawing/2014/main" id="{817397F3-7395-5947-9453-CEDEC8A39A60}"/>
              </a:ext>
            </a:extLst>
          </p:cNvPr>
          <p:cNvPicPr>
            <a:picLocks noChangeAspect="1"/>
          </p:cNvPicPr>
          <p:nvPr/>
        </p:nvPicPr>
        <p:blipFill>
          <a:blip r:embed="rId8"/>
          <a:stretch>
            <a:fillRect/>
          </a:stretch>
        </p:blipFill>
        <p:spPr>
          <a:xfrm>
            <a:off x="5702299" y="4878724"/>
            <a:ext cx="787400" cy="698500"/>
          </a:xfrm>
          <a:prstGeom prst="rect">
            <a:avLst/>
          </a:prstGeom>
        </p:spPr>
      </p:pic>
      <p:pic>
        <p:nvPicPr>
          <p:cNvPr id="31" name="Рисунок 30">
            <a:extLst>
              <a:ext uri="{FF2B5EF4-FFF2-40B4-BE49-F238E27FC236}">
                <a16:creationId xmlns:a16="http://schemas.microsoft.com/office/drawing/2014/main" id="{F7CB481A-BDCB-3E49-9DFA-57417DD2CA00}"/>
              </a:ext>
            </a:extLst>
          </p:cNvPr>
          <p:cNvPicPr>
            <a:picLocks noChangeAspect="1"/>
          </p:cNvPicPr>
          <p:nvPr/>
        </p:nvPicPr>
        <p:blipFill>
          <a:blip r:embed="rId9"/>
          <a:stretch>
            <a:fillRect/>
          </a:stretch>
        </p:blipFill>
        <p:spPr>
          <a:xfrm>
            <a:off x="7124435" y="3532980"/>
            <a:ext cx="876300" cy="698500"/>
          </a:xfrm>
          <a:prstGeom prst="rect">
            <a:avLst/>
          </a:prstGeom>
        </p:spPr>
      </p:pic>
      <p:cxnSp>
        <p:nvCxnSpPr>
          <p:cNvPr id="33" name="Straight Connector 8">
            <a:extLst>
              <a:ext uri="{FF2B5EF4-FFF2-40B4-BE49-F238E27FC236}">
                <a16:creationId xmlns:a16="http://schemas.microsoft.com/office/drawing/2014/main" id="{41E144B7-2299-5C4C-BB84-C6833E35EBF8}"/>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4" name="Рисунок 3" descr="Камера контур">
            <a:extLst>
              <a:ext uri="{FF2B5EF4-FFF2-40B4-BE49-F238E27FC236}">
                <a16:creationId xmlns:a16="http://schemas.microsoft.com/office/drawing/2014/main" id="{4D6B79AE-253A-4A9F-BA43-785B0FB9FB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0492" y="3391434"/>
            <a:ext cx="914400" cy="914400"/>
          </a:xfrm>
          <a:prstGeom prst="rect">
            <a:avLst/>
          </a:prstGeom>
        </p:spPr>
      </p:pic>
    </p:spTree>
    <p:extLst>
      <p:ext uri="{BB962C8B-B14F-4D97-AF65-F5344CB8AC3E}">
        <p14:creationId xmlns:p14="http://schemas.microsoft.com/office/powerpoint/2010/main" val="2547589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9" grpId="0"/>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График, снимок экрана&#10;&#10;Автоматически созданное описание">
            <a:extLst>
              <a:ext uri="{FF2B5EF4-FFF2-40B4-BE49-F238E27FC236}">
                <a16:creationId xmlns:a16="http://schemas.microsoft.com/office/drawing/2014/main" id="{C52AD79C-8810-B11A-2720-E7065F91431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679" r="17679"/>
          <a:stretch>
            <a:fillRect/>
          </a:stretch>
        </p:blipFill>
        <p:spPr/>
      </p:pic>
      <p:pic>
        <p:nvPicPr>
          <p:cNvPr id="8" name="Рисунок 7" descr="Изображение выглядит как цилиндр, машина, термометр&#10;&#10;Автоматически созданное описание">
            <a:extLst>
              <a:ext uri="{FF2B5EF4-FFF2-40B4-BE49-F238E27FC236}">
                <a16:creationId xmlns:a16="http://schemas.microsoft.com/office/drawing/2014/main" id="{8FF3691D-0D97-0361-6735-DB90D8DD7CDE}"/>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4005" r="14005"/>
          <a:stretch>
            <a:fillRect/>
          </a:stretch>
        </p:blipFill>
        <p:spPr/>
      </p:pic>
      <p:pic>
        <p:nvPicPr>
          <p:cNvPr id="10" name="Рисунок 9" descr="Изображение выглядит как машина, в помещении&#10;&#10;Автоматически созданное описание">
            <a:extLst>
              <a:ext uri="{FF2B5EF4-FFF2-40B4-BE49-F238E27FC236}">
                <a16:creationId xmlns:a16="http://schemas.microsoft.com/office/drawing/2014/main" id="{09523EC3-B7E1-4902-4109-087C1BCE5D79}"/>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802" r="8802"/>
          <a:stretch>
            <a:fillRect/>
          </a:stretch>
        </p:blipFill>
        <p:spPr/>
      </p:pic>
      <p:sp>
        <p:nvSpPr>
          <p:cNvPr id="19" name="TextBox 18">
            <a:extLst>
              <a:ext uri="{FF2B5EF4-FFF2-40B4-BE49-F238E27FC236}">
                <a16:creationId xmlns:a16="http://schemas.microsoft.com/office/drawing/2014/main" id="{4AC7210E-FAAD-894A-8620-513B7D060612}"/>
              </a:ext>
            </a:extLst>
          </p:cNvPr>
          <p:cNvSpPr txBox="1"/>
          <p:nvPr/>
        </p:nvSpPr>
        <p:spPr>
          <a:xfrm>
            <a:off x="838200" y="347644"/>
            <a:ext cx="5144357"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Продукты аналоги</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id="{8310EC50-F674-F942-981C-3E3645229999}"/>
              </a:ext>
            </a:extLst>
          </p:cNvPr>
          <p:cNvSpPr txBox="1"/>
          <p:nvPr/>
        </p:nvSpPr>
        <p:spPr>
          <a:xfrm>
            <a:off x="815055" y="938758"/>
            <a:ext cx="7266734" cy="327077"/>
          </a:xfrm>
          <a:prstGeom prst="rect">
            <a:avLst/>
          </a:prstGeom>
          <a:noFill/>
        </p:spPr>
        <p:txBody>
          <a:bodyPr wrap="none" rtlCol="0">
            <a:noAutofit/>
          </a:bodyPr>
          <a:lstStyle/>
          <a:p>
            <a:pPr>
              <a:lnSpc>
                <a:spcPct val="120000"/>
              </a:lnSpc>
            </a:pPr>
            <a:r>
              <a:rPr lang="ru-RU" sz="1400" dirty="0">
                <a:solidFill>
                  <a:schemeClr val="tx2">
                    <a:lumMod val="75000"/>
                    <a:lumOff val="25000"/>
                  </a:schemeClr>
                </a:solidFill>
                <a:latin typeface="Arial" panose="020B0604020202020204" pitchFamily="34" charset="0"/>
                <a:cs typeface="Arial" panose="020B0604020202020204" pitchFamily="34" charset="0"/>
              </a:rPr>
              <a:t>Искусственный интеллект, лабораторное оборудование, высокоточное оборудование</a:t>
            </a:r>
            <a:endParaRPr lang="en-US" sz="14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1" name="Rectangle 6">
            <a:extLst>
              <a:ext uri="{FF2B5EF4-FFF2-40B4-BE49-F238E27FC236}">
                <a16:creationId xmlns:a16="http://schemas.microsoft.com/office/drawing/2014/main" id="{3CD9856D-2879-804C-AE7F-9FAE705912A4}"/>
              </a:ext>
            </a:extLst>
          </p:cNvPr>
          <p:cNvSpPr/>
          <p:nvPr/>
        </p:nvSpPr>
        <p:spPr>
          <a:xfrm>
            <a:off x="815054" y="4918419"/>
            <a:ext cx="3147345" cy="1179938"/>
          </a:xfrm>
          <a:prstGeom prst="rect">
            <a:avLst/>
          </a:prstGeom>
        </p:spPr>
        <p:txBody>
          <a:bodyPr wrap="square">
            <a:noAutofit/>
          </a:bodyPr>
          <a:lstStyle/>
          <a:p>
            <a:pPr algn="just">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Программа для определения грансостава на основе машинного обучения. В реальном времени определяет гранулометрический состав, накапливает данные для улучшения работы. </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8EDCFF3-A302-754B-9C32-9AFA77634E0C}"/>
              </a:ext>
            </a:extLst>
          </p:cNvPr>
          <p:cNvSpPr txBox="1"/>
          <p:nvPr/>
        </p:nvSpPr>
        <p:spPr>
          <a:xfrm>
            <a:off x="845281" y="4610642"/>
            <a:ext cx="819455" cy="307777"/>
          </a:xfrm>
          <a:prstGeom prst="rect">
            <a:avLst/>
          </a:prstGeom>
          <a:noFill/>
        </p:spPr>
        <p:txBody>
          <a:bodyPr wrap="none" rtlCol="0">
            <a:noAutofit/>
          </a:bodyPr>
          <a:lstStyle/>
          <a:p>
            <a:r>
              <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rPr>
              <a:t>ML Sense</a:t>
            </a:r>
          </a:p>
        </p:txBody>
      </p:sp>
      <p:sp>
        <p:nvSpPr>
          <p:cNvPr id="23" name="Rectangle 9">
            <a:extLst>
              <a:ext uri="{FF2B5EF4-FFF2-40B4-BE49-F238E27FC236}">
                <a16:creationId xmlns:a16="http://schemas.microsoft.com/office/drawing/2014/main" id="{0F0E2F2A-E52F-224C-9247-8DCBD16866B2}"/>
              </a:ext>
            </a:extLst>
          </p:cNvPr>
          <p:cNvSpPr/>
          <p:nvPr/>
        </p:nvSpPr>
        <p:spPr>
          <a:xfrm>
            <a:off x="4447149" y="4913901"/>
            <a:ext cx="3297702" cy="958339"/>
          </a:xfrm>
          <a:prstGeom prst="rect">
            <a:avLst/>
          </a:prstGeom>
        </p:spPr>
        <p:txBody>
          <a:bodyPr wrap="square">
            <a:noAutofit/>
          </a:bodyPr>
          <a:lstStyle/>
          <a:p>
            <a:pPr algn="just">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Рассев проб сырьевых компонентов на ситах по методикам описанным в нормативной документации</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0CBF68C-6F40-6E48-BFEE-5EA641AEFB9E}"/>
              </a:ext>
            </a:extLst>
          </p:cNvPr>
          <p:cNvSpPr txBox="1"/>
          <p:nvPr/>
        </p:nvSpPr>
        <p:spPr>
          <a:xfrm>
            <a:off x="4962640" y="4593623"/>
            <a:ext cx="819455" cy="307777"/>
          </a:xfrm>
          <a:prstGeom prst="rect">
            <a:avLst/>
          </a:prstGeom>
          <a:noFill/>
        </p:spPr>
        <p:txBody>
          <a:bodyPr wrap="none" rtlCol="0">
            <a:no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Лабораторные тесты</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Rectangle 9">
            <a:extLst>
              <a:ext uri="{FF2B5EF4-FFF2-40B4-BE49-F238E27FC236}">
                <a16:creationId xmlns:a16="http://schemas.microsoft.com/office/drawing/2014/main" id="{EC25840C-23C0-FE48-8690-50ACA4126E38}"/>
              </a:ext>
            </a:extLst>
          </p:cNvPr>
          <p:cNvSpPr/>
          <p:nvPr/>
        </p:nvSpPr>
        <p:spPr>
          <a:xfrm>
            <a:off x="8079757" y="4913900"/>
            <a:ext cx="3397867" cy="958339"/>
          </a:xfrm>
          <a:prstGeom prst="rect">
            <a:avLst/>
          </a:prstGeom>
        </p:spPr>
        <p:txBody>
          <a:bodyPr wrap="square">
            <a:noAutofit/>
          </a:bodyPr>
          <a:lstStyle/>
          <a:p>
            <a:pPr algn="just">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Так же как и лазерные анализаторы, являются частью лаборатории, с высокой точностью определяют гранулометрический состав и морфологию частиц</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D4708B1-D3C2-E14D-9D21-5F3C61815D3A}"/>
              </a:ext>
            </a:extLst>
          </p:cNvPr>
          <p:cNvSpPr txBox="1"/>
          <p:nvPr/>
        </p:nvSpPr>
        <p:spPr>
          <a:xfrm>
            <a:off x="8079757" y="4593622"/>
            <a:ext cx="819455" cy="307777"/>
          </a:xfrm>
          <a:prstGeom prst="rect">
            <a:avLst/>
          </a:prstGeom>
          <a:noFill/>
        </p:spPr>
        <p:txBody>
          <a:bodyPr wrap="none" rtlCol="0">
            <a:no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Оптический анализатор частиц</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7" name="Straight Connector 8">
            <a:extLst>
              <a:ext uri="{FF2B5EF4-FFF2-40B4-BE49-F238E27FC236}">
                <a16:creationId xmlns:a16="http://schemas.microsoft.com/office/drawing/2014/main" id="{8C607025-6F94-8C49-A274-3B668282FA2A}"/>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507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ppt_y</p:attrName>
                                        </p:attrNameLst>
                                      </p:cBhvr>
                                      <p:tavLst>
                                        <p:tav tm="0">
                                          <p:val>
                                            <p:strVal val="#ppt_y+#ppt_h*1.125000"/>
                                          </p:val>
                                        </p:tav>
                                        <p:tav tm="100000">
                                          <p:val>
                                            <p:strVal val="#ppt_y"/>
                                          </p:val>
                                        </p:tav>
                                      </p:tavLst>
                                    </p:anim>
                                    <p:animEffect transition="in" filter="wipe(up)">
                                      <p:cBhvr>
                                        <p:cTn id="28" dur="500"/>
                                        <p:tgtEl>
                                          <p:spTgt spid="2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p:tgtEl>
                                          <p:spTgt spid="26"/>
                                        </p:tgtEl>
                                        <p:attrNameLst>
                                          <p:attrName>ppt_y</p:attrName>
                                        </p:attrNameLst>
                                      </p:cBhvr>
                                      <p:tavLst>
                                        <p:tav tm="0">
                                          <p:val>
                                            <p:strVal val="#ppt_y+#ppt_h*1.125000"/>
                                          </p:val>
                                        </p:tav>
                                        <p:tav tm="100000">
                                          <p:val>
                                            <p:strVal val="#ppt_y"/>
                                          </p:val>
                                        </p:tav>
                                      </p:tavLst>
                                    </p:anim>
                                    <p:animEffect transition="in" filter="wipe(up)">
                                      <p:cBhvr>
                                        <p:cTn id="37" dur="500"/>
                                        <p:tgtEl>
                                          <p:spTgt spid="2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4658" y="2238239"/>
            <a:ext cx="3182344" cy="736805"/>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Высокая технологичность связана с большими издержками при покупке и использовании оборудования </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2054657" y="1961240"/>
            <a:ext cx="2193229"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Высокая стоимость</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7986631" y="2238239"/>
            <a:ext cx="3182344" cy="515206"/>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Сложность технологии подразумевает высокую квалификацию операторов </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7986630" y="1961240"/>
            <a:ext cx="2904962"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Высокая технологичность</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2054658" y="3677929"/>
            <a:ext cx="3901642" cy="958404"/>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Имеющиеся решения существуют в отрыве от производства, таким образом заводам требуется отдельно предусматривать связь результатов испытаний с работой производства</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5" name="TextBox 14"/>
          <p:cNvSpPr txBox="1"/>
          <p:nvPr/>
        </p:nvSpPr>
        <p:spPr>
          <a:xfrm>
            <a:off x="2054657" y="3400930"/>
            <a:ext cx="4039888"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Отсутствие привязки к производству</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7986631" y="3677929"/>
            <a:ext cx="3182344" cy="515206"/>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Испытательное оборудование находится в другом месте от производства</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7986630" y="3400930"/>
            <a:ext cx="2736647"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Транспортировка пробы</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2054658" y="5117619"/>
            <a:ext cx="3182344" cy="1180003"/>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Оборудование изготавливается специально для испытаний по определению грансостава сырья, что увеличивает издержи от уникальности и сложности исполнения деталей </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2054657" y="4840620"/>
            <a:ext cx="3102131"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Специальное оборудование</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7986630" y="4840620"/>
            <a:ext cx="2350323" cy="307777"/>
          </a:xfrm>
          <a:prstGeom prst="rect">
            <a:avLst/>
          </a:prstGeom>
          <a:noFill/>
        </p:spPr>
        <p:txBody>
          <a:bodyPr wrap="none" rtlCol="0">
            <a:spAutoFit/>
          </a:bodyPr>
          <a:lstStyle/>
          <a:p>
            <a:r>
              <a:rPr lang="ru-RU" sz="1400" b="1" dirty="0">
                <a:solidFill>
                  <a:srgbClr val="154076"/>
                </a:solidFill>
                <a:latin typeface="Verdana" panose="020B0604030504040204" pitchFamily="34" charset="0"/>
                <a:ea typeface="Verdana" panose="020B0604030504040204" pitchFamily="34" charset="0"/>
                <a:cs typeface="Verdana" panose="020B0604030504040204" pitchFamily="34" charset="0"/>
              </a:rPr>
              <a:t>Производительность</a:t>
            </a:r>
            <a:endParaRPr lang="en-US" sz="14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AutoShape 114"/>
          <p:cNvSpPr>
            <a:spLocks/>
          </p:cNvSpPr>
          <p:nvPr/>
        </p:nvSpPr>
        <p:spPr bwMode="auto">
          <a:xfrm>
            <a:off x="1393207" y="3638386"/>
            <a:ext cx="80130" cy="80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 name="Oval 9"/>
          <p:cNvSpPr/>
          <p:nvPr/>
        </p:nvSpPr>
        <p:spPr>
          <a:xfrm>
            <a:off x="1094475" y="1961240"/>
            <a:ext cx="745604" cy="745604"/>
          </a:xfrm>
          <a:prstGeom prst="ellipse">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9">
            <a:extLst>
              <a:ext uri="{FF2B5EF4-FFF2-40B4-BE49-F238E27FC236}">
                <a16:creationId xmlns:a16="http://schemas.microsoft.com/office/drawing/2014/main" id="{7B25FCBB-8253-0E42-891C-974951C38736}"/>
              </a:ext>
            </a:extLst>
          </p:cNvPr>
          <p:cNvSpPr/>
          <p:nvPr/>
        </p:nvSpPr>
        <p:spPr>
          <a:xfrm>
            <a:off x="1108632" y="3456146"/>
            <a:ext cx="745604" cy="745604"/>
          </a:xfrm>
          <a:prstGeom prst="ellipse">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9">
            <a:extLst>
              <a:ext uri="{FF2B5EF4-FFF2-40B4-BE49-F238E27FC236}">
                <a16:creationId xmlns:a16="http://schemas.microsoft.com/office/drawing/2014/main" id="{1EF6AF57-086D-5547-86C7-C045CB9D1302}"/>
              </a:ext>
            </a:extLst>
          </p:cNvPr>
          <p:cNvSpPr/>
          <p:nvPr/>
        </p:nvSpPr>
        <p:spPr>
          <a:xfrm>
            <a:off x="1132356" y="4951052"/>
            <a:ext cx="745604" cy="745604"/>
          </a:xfrm>
          <a:prstGeom prst="ellipse">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9">
            <a:extLst>
              <a:ext uri="{FF2B5EF4-FFF2-40B4-BE49-F238E27FC236}">
                <a16:creationId xmlns:a16="http://schemas.microsoft.com/office/drawing/2014/main" id="{4FF38DBC-6B1A-294C-A9E2-9CBD7A1E3EB6}"/>
              </a:ext>
            </a:extLst>
          </p:cNvPr>
          <p:cNvSpPr/>
          <p:nvPr/>
        </p:nvSpPr>
        <p:spPr>
          <a:xfrm>
            <a:off x="6917119" y="1990479"/>
            <a:ext cx="745604" cy="745604"/>
          </a:xfrm>
          <a:prstGeom prst="ellipse">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9">
            <a:extLst>
              <a:ext uri="{FF2B5EF4-FFF2-40B4-BE49-F238E27FC236}">
                <a16:creationId xmlns:a16="http://schemas.microsoft.com/office/drawing/2014/main" id="{44E6F128-9D7E-A444-98EA-59F71B0F4C35}"/>
              </a:ext>
            </a:extLst>
          </p:cNvPr>
          <p:cNvSpPr/>
          <p:nvPr/>
        </p:nvSpPr>
        <p:spPr>
          <a:xfrm>
            <a:off x="6931276" y="3485385"/>
            <a:ext cx="745604" cy="745604"/>
          </a:xfrm>
          <a:prstGeom prst="ellipse">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9">
            <a:extLst>
              <a:ext uri="{FF2B5EF4-FFF2-40B4-BE49-F238E27FC236}">
                <a16:creationId xmlns:a16="http://schemas.microsoft.com/office/drawing/2014/main" id="{E2E57B55-0BC5-A442-B50A-A7EB5C7DCD97}"/>
              </a:ext>
            </a:extLst>
          </p:cNvPr>
          <p:cNvSpPr/>
          <p:nvPr/>
        </p:nvSpPr>
        <p:spPr>
          <a:xfrm>
            <a:off x="6955000" y="4980291"/>
            <a:ext cx="745604" cy="745604"/>
          </a:xfrm>
          <a:prstGeom prst="ellipse">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Рисунок 2">
            <a:extLst>
              <a:ext uri="{FF2B5EF4-FFF2-40B4-BE49-F238E27FC236}">
                <a16:creationId xmlns:a16="http://schemas.microsoft.com/office/drawing/2014/main" id="{B18BCAD3-FAA3-5349-95DE-1C0550CBB801}"/>
              </a:ext>
            </a:extLst>
          </p:cNvPr>
          <p:cNvPicPr>
            <a:picLocks noChangeAspect="1"/>
          </p:cNvPicPr>
          <p:nvPr/>
        </p:nvPicPr>
        <p:blipFill>
          <a:blip r:embed="rId2"/>
          <a:stretch>
            <a:fillRect/>
          </a:stretch>
        </p:blipFill>
        <p:spPr>
          <a:xfrm>
            <a:off x="7034281" y="2107641"/>
            <a:ext cx="511280" cy="511280"/>
          </a:xfrm>
          <a:prstGeom prst="rect">
            <a:avLst/>
          </a:prstGeom>
        </p:spPr>
      </p:pic>
      <p:pic>
        <p:nvPicPr>
          <p:cNvPr id="4" name="Рисунок 3">
            <a:extLst>
              <a:ext uri="{FF2B5EF4-FFF2-40B4-BE49-F238E27FC236}">
                <a16:creationId xmlns:a16="http://schemas.microsoft.com/office/drawing/2014/main" id="{B2318AE1-9E4A-DB42-BA8C-AB0121065AE5}"/>
              </a:ext>
            </a:extLst>
          </p:cNvPr>
          <p:cNvPicPr>
            <a:picLocks noChangeAspect="1"/>
          </p:cNvPicPr>
          <p:nvPr/>
        </p:nvPicPr>
        <p:blipFill>
          <a:blip r:embed="rId3"/>
          <a:stretch>
            <a:fillRect/>
          </a:stretch>
        </p:blipFill>
        <p:spPr>
          <a:xfrm>
            <a:off x="1239037" y="3592297"/>
            <a:ext cx="532242" cy="499985"/>
          </a:xfrm>
          <a:prstGeom prst="rect">
            <a:avLst/>
          </a:prstGeom>
        </p:spPr>
      </p:pic>
      <p:pic>
        <p:nvPicPr>
          <p:cNvPr id="9" name="Рисунок 8">
            <a:extLst>
              <a:ext uri="{FF2B5EF4-FFF2-40B4-BE49-F238E27FC236}">
                <a16:creationId xmlns:a16="http://schemas.microsoft.com/office/drawing/2014/main" id="{02094C08-E027-2A4E-871A-3159BEF8F913}"/>
              </a:ext>
            </a:extLst>
          </p:cNvPr>
          <p:cNvPicPr>
            <a:picLocks noChangeAspect="1"/>
          </p:cNvPicPr>
          <p:nvPr/>
        </p:nvPicPr>
        <p:blipFill>
          <a:blip r:embed="rId4"/>
          <a:stretch>
            <a:fillRect/>
          </a:stretch>
        </p:blipFill>
        <p:spPr>
          <a:xfrm>
            <a:off x="1239037" y="2039149"/>
            <a:ext cx="494830" cy="503217"/>
          </a:xfrm>
          <a:prstGeom prst="rect">
            <a:avLst/>
          </a:prstGeom>
        </p:spPr>
      </p:pic>
      <p:pic>
        <p:nvPicPr>
          <p:cNvPr id="26" name="Рисунок 25">
            <a:extLst>
              <a:ext uri="{FF2B5EF4-FFF2-40B4-BE49-F238E27FC236}">
                <a16:creationId xmlns:a16="http://schemas.microsoft.com/office/drawing/2014/main" id="{EDABA127-D601-3447-BC4F-DF499C1FD314}"/>
              </a:ext>
            </a:extLst>
          </p:cNvPr>
          <p:cNvPicPr>
            <a:picLocks noChangeAspect="1"/>
          </p:cNvPicPr>
          <p:nvPr/>
        </p:nvPicPr>
        <p:blipFill>
          <a:blip r:embed="rId5"/>
          <a:stretch>
            <a:fillRect/>
          </a:stretch>
        </p:blipFill>
        <p:spPr>
          <a:xfrm>
            <a:off x="7052323" y="3604691"/>
            <a:ext cx="475196" cy="475196"/>
          </a:xfrm>
          <a:prstGeom prst="rect">
            <a:avLst/>
          </a:prstGeom>
        </p:spPr>
      </p:pic>
      <p:pic>
        <p:nvPicPr>
          <p:cNvPr id="53" name="Рисунок 52">
            <a:extLst>
              <a:ext uri="{FF2B5EF4-FFF2-40B4-BE49-F238E27FC236}">
                <a16:creationId xmlns:a16="http://schemas.microsoft.com/office/drawing/2014/main" id="{8B005C09-A6D0-314B-A2FF-294660CBF77B}"/>
              </a:ext>
            </a:extLst>
          </p:cNvPr>
          <p:cNvPicPr>
            <a:picLocks noChangeAspect="1"/>
          </p:cNvPicPr>
          <p:nvPr/>
        </p:nvPicPr>
        <p:blipFill>
          <a:blip r:embed="rId6"/>
          <a:stretch>
            <a:fillRect/>
          </a:stretch>
        </p:blipFill>
        <p:spPr>
          <a:xfrm>
            <a:off x="1255375" y="5098163"/>
            <a:ext cx="475196" cy="475196"/>
          </a:xfrm>
          <a:prstGeom prst="rect">
            <a:avLst/>
          </a:prstGeom>
        </p:spPr>
      </p:pic>
      <p:pic>
        <p:nvPicPr>
          <p:cNvPr id="54" name="Рисунок 53">
            <a:extLst>
              <a:ext uri="{FF2B5EF4-FFF2-40B4-BE49-F238E27FC236}">
                <a16:creationId xmlns:a16="http://schemas.microsoft.com/office/drawing/2014/main" id="{8BD6A899-5180-F348-B02E-0DC203489059}"/>
              </a:ext>
            </a:extLst>
          </p:cNvPr>
          <p:cNvPicPr>
            <a:picLocks noChangeAspect="1"/>
          </p:cNvPicPr>
          <p:nvPr/>
        </p:nvPicPr>
        <p:blipFill>
          <a:blip r:embed="rId7"/>
          <a:stretch>
            <a:fillRect/>
          </a:stretch>
        </p:blipFill>
        <p:spPr>
          <a:xfrm>
            <a:off x="7086449" y="5098163"/>
            <a:ext cx="504859" cy="504859"/>
          </a:xfrm>
          <a:prstGeom prst="rect">
            <a:avLst/>
          </a:prstGeom>
        </p:spPr>
      </p:pic>
      <p:sp>
        <p:nvSpPr>
          <p:cNvPr id="55" name="TextBox 54">
            <a:extLst>
              <a:ext uri="{FF2B5EF4-FFF2-40B4-BE49-F238E27FC236}">
                <a16:creationId xmlns:a16="http://schemas.microsoft.com/office/drawing/2014/main" id="{7B6DB676-3BDF-D847-A3DB-8118D920D845}"/>
              </a:ext>
            </a:extLst>
          </p:cNvPr>
          <p:cNvSpPr txBox="1"/>
          <p:nvPr/>
        </p:nvSpPr>
        <p:spPr>
          <a:xfrm>
            <a:off x="838200" y="347644"/>
            <a:ext cx="9118202"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Недостатки имеющихся решений</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TextBox 55">
            <a:extLst>
              <a:ext uri="{FF2B5EF4-FFF2-40B4-BE49-F238E27FC236}">
                <a16:creationId xmlns:a16="http://schemas.microsoft.com/office/drawing/2014/main" id="{FB84A0A8-8C30-BE44-B231-20D0D6006E7E}"/>
              </a:ext>
            </a:extLst>
          </p:cNvPr>
          <p:cNvSpPr txBox="1"/>
          <p:nvPr/>
        </p:nvSpPr>
        <p:spPr>
          <a:xfrm>
            <a:off x="815055" y="938758"/>
            <a:ext cx="7266734" cy="327077"/>
          </a:xfrm>
          <a:prstGeom prst="rect">
            <a:avLst/>
          </a:prstGeom>
          <a:noFill/>
        </p:spPr>
        <p:txBody>
          <a:bodyPr wrap="none" rtlCol="0">
            <a:noAutofit/>
          </a:bodyPr>
          <a:lstStyle/>
          <a:p>
            <a:pPr>
              <a:lnSpc>
                <a:spcPct val="120000"/>
              </a:lnSpc>
            </a:pPr>
            <a:endParaRPr lang="en-US" sz="1400" dirty="0">
              <a:solidFill>
                <a:schemeClr val="tx2">
                  <a:lumMod val="75000"/>
                  <a:lumOff val="25000"/>
                </a:schemeClr>
              </a:solidFill>
              <a:latin typeface="Arial" panose="020B0604020202020204" pitchFamily="34" charset="0"/>
              <a:cs typeface="Arial" panose="020B0604020202020204" pitchFamily="34" charset="0"/>
            </a:endParaRPr>
          </a:p>
        </p:txBody>
      </p:sp>
      <p:cxnSp>
        <p:nvCxnSpPr>
          <p:cNvPr id="57" name="Straight Connector 8">
            <a:extLst>
              <a:ext uri="{FF2B5EF4-FFF2-40B4-BE49-F238E27FC236}">
                <a16:creationId xmlns:a16="http://schemas.microsoft.com/office/drawing/2014/main" id="{D30D0CC7-32DB-9C49-8042-4483EC7EEA17}"/>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6">
            <a:extLst>
              <a:ext uri="{FF2B5EF4-FFF2-40B4-BE49-F238E27FC236}">
                <a16:creationId xmlns:a16="http://schemas.microsoft.com/office/drawing/2014/main" id="{847594EA-DD7F-8A27-1FED-FA71F398C64E}"/>
              </a:ext>
            </a:extLst>
          </p:cNvPr>
          <p:cNvSpPr/>
          <p:nvPr/>
        </p:nvSpPr>
        <p:spPr>
          <a:xfrm>
            <a:off x="7986631" y="5148397"/>
            <a:ext cx="3182344" cy="1180003"/>
          </a:xfrm>
          <a:prstGeom prst="rect">
            <a:avLst/>
          </a:prstGeom>
        </p:spPr>
        <p:txBody>
          <a:bodyPr wrap="square">
            <a:spAutoFit/>
          </a:bodyPr>
          <a:lstStyle/>
          <a:p>
            <a:pPr>
              <a:lnSpc>
                <a:spcPct val="120000"/>
              </a:lnSpc>
            </a:pPr>
            <a:r>
              <a:rPr lang="ru-RU" sz="1200" dirty="0">
                <a:solidFill>
                  <a:schemeClr val="tx2">
                    <a:lumMod val="75000"/>
                    <a:lumOff val="25000"/>
                  </a:schemeClr>
                </a:solidFill>
                <a:latin typeface="Arial" panose="020B0604020202020204" pitchFamily="34" charset="0"/>
                <a:cs typeface="Arial" panose="020B0604020202020204" pitchFamily="34" charset="0"/>
              </a:rPr>
              <a:t>В силу сложности подготовки пробы или долгого процесса проведения испытания и обработки данных – уменьшает производительность проведения испытаний</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5707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nodePh="1">
                                  <p:stCondLst>
                                    <p:cond delay="0"/>
                                  </p:stCondLst>
                                  <p:endCondLst>
                                    <p:cond evt="begin" delay="0">
                                      <p:tn val="54"/>
                                    </p:cond>
                                  </p:end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4" grpId="0"/>
      <p:bldP spid="15" grpId="0"/>
      <p:bldP spid="17" grpId="0"/>
      <p:bldP spid="18" grpId="0"/>
      <p:bldP spid="20" grpId="0"/>
      <p:bldP spid="21" grpId="0"/>
      <p:bldP spid="24" grpId="0"/>
      <p:bldP spid="55" grpId="0"/>
      <p:bldP spid="5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54651"/>
            <a:ext cx="3048000" cy="1951264"/>
          </a:xfrm>
          <a:prstGeom prst="rect">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3048000" y="1903387"/>
            <a:ext cx="3048000" cy="1951264"/>
          </a:xfrm>
          <a:prstGeom prst="rect">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6096000" y="3854651"/>
            <a:ext cx="3048000" cy="1951264"/>
          </a:xfrm>
          <a:prstGeom prst="rect">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9144000" y="1903387"/>
            <a:ext cx="3048000" cy="1951264"/>
          </a:xfrm>
          <a:prstGeom prst="rect">
            <a:avLst/>
          </a:prstGeom>
          <a:solidFill>
            <a:srgbClr val="1540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p:cNvGrpSpPr/>
          <p:nvPr/>
        </p:nvGrpSpPr>
        <p:grpSpPr>
          <a:xfrm>
            <a:off x="0" y="3962401"/>
            <a:ext cx="3136900" cy="2472618"/>
            <a:chOff x="324794" y="4288727"/>
            <a:chExt cx="2398412" cy="2121799"/>
          </a:xfrm>
        </p:grpSpPr>
        <p:sp>
          <p:nvSpPr>
            <p:cNvPr id="14" name="Rectangle 13"/>
            <p:cNvSpPr/>
            <p:nvPr/>
          </p:nvSpPr>
          <p:spPr>
            <a:xfrm>
              <a:off x="324794" y="4565726"/>
              <a:ext cx="2398412" cy="1844800"/>
            </a:xfrm>
            <a:prstGeom prst="rect">
              <a:avLst/>
            </a:prstGeom>
          </p:spPr>
          <p:txBody>
            <a:bodyPr wrap="square">
              <a:spAutoFit/>
            </a:bodyPr>
            <a:lstStyle/>
            <a:p>
              <a:pPr algn="ctr">
                <a:lnSpc>
                  <a:spcPct val="120000"/>
                </a:lnSpc>
              </a:pPr>
              <a:r>
                <a:rPr lang="ru-RU" sz="1200" dirty="0">
                  <a:solidFill>
                    <a:schemeClr val="bg1"/>
                  </a:solidFill>
                  <a:latin typeface="Arial" panose="020B0604020202020204" pitchFamily="34" charset="0"/>
                  <a:cs typeface="Arial" panose="020B0604020202020204" pitchFamily="34" charset="0"/>
                </a:rPr>
                <a:t>Основными факторами влияющими на стоимость определения гранулометрического состава  является: оплата работы лаборатории и стоимость высокотехнологичного оборудования</a:t>
              </a:r>
              <a:endParaRPr lang="en-US" sz="12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971607" y="4288727"/>
              <a:ext cx="1104790" cy="307777"/>
            </a:xfrm>
            <a:prstGeom prst="rect">
              <a:avLst/>
            </a:prstGeom>
            <a:noFill/>
          </p:spPr>
          <p:txBody>
            <a:bodyPr wrap="none" rtlCol="0">
              <a:spAutoFit/>
            </a:bodyPr>
            <a:lstStyle/>
            <a:p>
              <a:pPr algn="ctr"/>
              <a:r>
                <a:rPr lang="ru-RU" sz="1400" b="1" dirty="0">
                  <a:solidFill>
                    <a:schemeClr val="bg1"/>
                  </a:solidFill>
                </a:rPr>
                <a:t>Стоимость</a:t>
              </a:r>
              <a:endParaRPr lang="en-US" sz="1400" b="1" dirty="0">
                <a:solidFill>
                  <a:schemeClr val="bg1"/>
                </a:solidFill>
                <a:latin typeface="+mj-lt"/>
              </a:endParaRPr>
            </a:p>
          </p:txBody>
        </p:sp>
      </p:grpSp>
      <p:grpSp>
        <p:nvGrpSpPr>
          <p:cNvPr id="27" name="Group 26"/>
          <p:cNvGrpSpPr/>
          <p:nvPr/>
        </p:nvGrpSpPr>
        <p:grpSpPr>
          <a:xfrm>
            <a:off x="6420794" y="4011185"/>
            <a:ext cx="2398412" cy="1678601"/>
            <a:chOff x="6420794" y="4313219"/>
            <a:chExt cx="2398412" cy="1678601"/>
          </a:xfrm>
        </p:grpSpPr>
        <p:sp>
          <p:nvSpPr>
            <p:cNvPr id="18" name="Rectangle 17"/>
            <p:cNvSpPr/>
            <p:nvPr/>
          </p:nvSpPr>
          <p:spPr>
            <a:xfrm>
              <a:off x="6420794" y="4590218"/>
              <a:ext cx="2398412" cy="1401602"/>
            </a:xfrm>
            <a:prstGeom prst="rect">
              <a:avLst/>
            </a:prstGeom>
          </p:spPr>
          <p:txBody>
            <a:bodyPr wrap="square">
              <a:spAutoFit/>
            </a:bodyPr>
            <a:lstStyle/>
            <a:p>
              <a:pPr algn="ctr">
                <a:lnSpc>
                  <a:spcPct val="120000"/>
                </a:lnSpc>
              </a:pPr>
              <a:r>
                <a:rPr lang="ru-RU" sz="1200" dirty="0">
                  <a:solidFill>
                    <a:schemeClr val="bg1"/>
                  </a:solidFill>
                  <a:latin typeface="Arial" panose="020B0604020202020204" pitchFamily="34" charset="0"/>
                  <a:cs typeface="Arial" panose="020B0604020202020204" pitchFamily="34" charset="0"/>
                </a:rPr>
                <a:t>За счет продуманного внедрения в технологический процесс можно быстро реагировать на изменение характеристик сырьевых компонентов</a:t>
              </a:r>
              <a:endParaRPr lang="en-US" sz="1200"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6872041" y="4313219"/>
              <a:ext cx="1495923" cy="307777"/>
            </a:xfrm>
            <a:prstGeom prst="rect">
              <a:avLst/>
            </a:prstGeom>
            <a:noFill/>
          </p:spPr>
          <p:txBody>
            <a:bodyPr wrap="none" rtlCol="0">
              <a:spAutoFit/>
            </a:bodyPr>
            <a:lstStyle/>
            <a:p>
              <a:pPr algn="ctr"/>
              <a:r>
                <a:rPr lang="ru-RU" sz="1400" b="1" dirty="0">
                  <a:solidFill>
                    <a:schemeClr val="bg1"/>
                  </a:solidFill>
                </a:rPr>
                <a:t>Оперативность</a:t>
              </a:r>
              <a:endParaRPr lang="en-US" sz="1400" b="1" dirty="0">
                <a:solidFill>
                  <a:schemeClr val="bg1"/>
                </a:solidFill>
                <a:latin typeface="+mj-lt"/>
              </a:endParaRPr>
            </a:p>
          </p:txBody>
        </p:sp>
      </p:grpSp>
      <p:grpSp>
        <p:nvGrpSpPr>
          <p:cNvPr id="21" name="Group 20"/>
          <p:cNvGrpSpPr/>
          <p:nvPr/>
        </p:nvGrpSpPr>
        <p:grpSpPr>
          <a:xfrm>
            <a:off x="3361533" y="1954451"/>
            <a:ext cx="2398412" cy="1900200"/>
            <a:chOff x="324794" y="4288727"/>
            <a:chExt cx="2398412" cy="1900200"/>
          </a:xfrm>
        </p:grpSpPr>
        <p:sp>
          <p:nvSpPr>
            <p:cNvPr id="22" name="Rectangle 21"/>
            <p:cNvSpPr/>
            <p:nvPr/>
          </p:nvSpPr>
          <p:spPr>
            <a:xfrm>
              <a:off x="324794" y="4565726"/>
              <a:ext cx="2398412" cy="1623201"/>
            </a:xfrm>
            <a:prstGeom prst="rect">
              <a:avLst/>
            </a:prstGeom>
          </p:spPr>
          <p:txBody>
            <a:bodyPr wrap="square">
              <a:spAutoFit/>
            </a:bodyPr>
            <a:lstStyle/>
            <a:p>
              <a:pPr algn="ctr">
                <a:lnSpc>
                  <a:spcPct val="120000"/>
                </a:lnSpc>
              </a:pPr>
              <a:r>
                <a:rPr lang="ru-RU" sz="1200" dirty="0">
                  <a:solidFill>
                    <a:schemeClr val="bg1"/>
                  </a:solidFill>
                  <a:latin typeface="Arial" panose="020B0604020202020204" pitchFamily="34" charset="0"/>
                  <a:cs typeface="Arial" panose="020B0604020202020204" pitchFamily="34" charset="0"/>
                </a:rPr>
                <a:t>Устройство подходит не только для определения гранулометрического состава сырьевых компонентов но и может определить фактическое содержание заполнителя на срезах кернов</a:t>
              </a:r>
              <a:endParaRPr lang="en-US" sz="1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648608" y="4288727"/>
              <a:ext cx="1750800" cy="307777"/>
            </a:xfrm>
            <a:prstGeom prst="rect">
              <a:avLst/>
            </a:prstGeom>
            <a:noFill/>
          </p:spPr>
          <p:txBody>
            <a:bodyPr wrap="none" rtlCol="0">
              <a:spAutoFit/>
            </a:bodyPr>
            <a:lstStyle/>
            <a:p>
              <a:pPr algn="ctr"/>
              <a:r>
                <a:rPr lang="ru-RU" sz="1400" b="1" dirty="0">
                  <a:solidFill>
                    <a:schemeClr val="bg1"/>
                  </a:solidFill>
                  <a:latin typeface="+mj-lt"/>
                </a:rPr>
                <a:t>Универсальность</a:t>
              </a:r>
              <a:endParaRPr lang="en-US" sz="1400" b="1" dirty="0">
                <a:solidFill>
                  <a:schemeClr val="bg1"/>
                </a:solidFill>
                <a:latin typeface="+mj-lt"/>
              </a:endParaRPr>
            </a:p>
          </p:txBody>
        </p:sp>
      </p:grpSp>
      <p:grpSp>
        <p:nvGrpSpPr>
          <p:cNvPr id="24" name="Group 23"/>
          <p:cNvGrpSpPr/>
          <p:nvPr/>
        </p:nvGrpSpPr>
        <p:grpSpPr>
          <a:xfrm>
            <a:off x="9468794" y="2361954"/>
            <a:ext cx="2398412" cy="792205"/>
            <a:chOff x="324794" y="4288727"/>
            <a:chExt cx="2398412" cy="792205"/>
          </a:xfrm>
        </p:grpSpPr>
        <p:sp>
          <p:nvSpPr>
            <p:cNvPr id="25" name="Rectangle 24"/>
            <p:cNvSpPr/>
            <p:nvPr/>
          </p:nvSpPr>
          <p:spPr>
            <a:xfrm>
              <a:off x="324794" y="4565726"/>
              <a:ext cx="2398412" cy="515206"/>
            </a:xfrm>
            <a:prstGeom prst="rect">
              <a:avLst/>
            </a:prstGeom>
          </p:spPr>
          <p:txBody>
            <a:bodyPr wrap="square">
              <a:spAutoFit/>
            </a:bodyPr>
            <a:lstStyle/>
            <a:p>
              <a:pPr algn="ctr">
                <a:lnSpc>
                  <a:spcPct val="120000"/>
                </a:lnSpc>
              </a:pPr>
              <a:r>
                <a:rPr lang="ru-RU" sz="1200" dirty="0">
                  <a:solidFill>
                    <a:schemeClr val="bg1"/>
                  </a:solidFill>
                  <a:latin typeface="Arial" panose="020B0604020202020204" pitchFamily="34" charset="0"/>
                  <a:cs typeface="Arial" panose="020B0604020202020204" pitchFamily="34" charset="0"/>
                </a:rPr>
                <a:t>Комплексная работа устройства-ПО-БСУ</a:t>
              </a:r>
              <a:endParaRPr lang="en-US" sz="12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921913" y="4288727"/>
              <a:ext cx="1204176" cy="307777"/>
            </a:xfrm>
            <a:prstGeom prst="rect">
              <a:avLst/>
            </a:prstGeom>
            <a:noFill/>
          </p:spPr>
          <p:txBody>
            <a:bodyPr wrap="none" rtlCol="0">
              <a:spAutoFit/>
            </a:bodyPr>
            <a:lstStyle/>
            <a:p>
              <a:pPr algn="ctr"/>
              <a:r>
                <a:rPr lang="ru-RU" sz="1400" b="1" dirty="0" err="1">
                  <a:solidFill>
                    <a:schemeClr val="bg1"/>
                  </a:solidFill>
                </a:rPr>
                <a:t>Целосность</a:t>
              </a:r>
              <a:endParaRPr lang="en-US" sz="1400" b="1" dirty="0">
                <a:solidFill>
                  <a:schemeClr val="bg1"/>
                </a:solidFill>
                <a:latin typeface="+mj-lt"/>
              </a:endParaRPr>
            </a:p>
          </p:txBody>
        </p:sp>
      </p:grpSp>
      <p:pic>
        <p:nvPicPr>
          <p:cNvPr id="13" name="Рисунок 12">
            <a:extLst>
              <a:ext uri="{FF2B5EF4-FFF2-40B4-BE49-F238E27FC236}">
                <a16:creationId xmlns:a16="http://schemas.microsoft.com/office/drawing/2014/main" id="{93B787A2-69CD-B5DE-87E7-F747F9CBE167}"/>
              </a:ext>
            </a:extLst>
          </p:cNvPr>
          <p:cNvPicPr>
            <a:picLocks noGrp="1" noChangeAspect="1"/>
          </p:cNvPicPr>
          <p:nvPr>
            <p:ph type="pic" sz="quarter" idx="11"/>
          </p:nvPr>
        </p:nvPicPr>
        <p:blipFill rotWithShape="1">
          <a:blip r:embed="rId3"/>
          <a:srcRect l="-30650" t="444" r="-43266" b="602"/>
          <a:stretch/>
        </p:blipFill>
        <p:spPr>
          <a:xfrm>
            <a:off x="3048000" y="3854651"/>
            <a:ext cx="3048000" cy="1951264"/>
          </a:xfrm>
        </p:spPr>
      </p:pic>
      <p:pic>
        <p:nvPicPr>
          <p:cNvPr id="5" name="Рисунок 4" descr="Изображение выглядит как текст, снимок экрана, Мультимедийное программное обеспечение, программное обеспечение&#10;&#10;Автоматически созданное описание">
            <a:extLst>
              <a:ext uri="{FF2B5EF4-FFF2-40B4-BE49-F238E27FC236}">
                <a16:creationId xmlns:a16="http://schemas.microsoft.com/office/drawing/2014/main" id="{A1A01F00-15C4-56DB-DA0D-37263EE25CF2}"/>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6062" r="6062"/>
          <a:stretch>
            <a:fillRect/>
          </a:stretch>
        </p:blipFill>
        <p:spPr/>
      </p:pic>
      <p:sp>
        <p:nvSpPr>
          <p:cNvPr id="29" name="TextBox 28">
            <a:extLst>
              <a:ext uri="{FF2B5EF4-FFF2-40B4-BE49-F238E27FC236}">
                <a16:creationId xmlns:a16="http://schemas.microsoft.com/office/drawing/2014/main" id="{7C69852D-941D-E74D-AF0D-A1C7ABE87FC2}"/>
              </a:ext>
            </a:extLst>
          </p:cNvPr>
          <p:cNvSpPr txBox="1"/>
          <p:nvPr/>
        </p:nvSpPr>
        <p:spPr>
          <a:xfrm>
            <a:off x="838200" y="347644"/>
            <a:ext cx="9555821" cy="646331"/>
          </a:xfrm>
          <a:prstGeom prst="rect">
            <a:avLst/>
          </a:prstGeom>
          <a:noFill/>
        </p:spPr>
        <p:txBody>
          <a:bodyPr wrap="none" rtlCol="0">
            <a:spAutoFit/>
          </a:bodyPr>
          <a:lstStyle/>
          <a:p>
            <a:r>
              <a:rPr lang="ru-RU" sz="3600" b="1" dirty="0">
                <a:solidFill>
                  <a:srgbClr val="154076"/>
                </a:solidFill>
                <a:latin typeface="Verdana" panose="020B0604030504040204" pitchFamily="34" charset="0"/>
                <a:ea typeface="Verdana" panose="020B0604030504040204" pitchFamily="34" charset="0"/>
                <a:cs typeface="Verdana" panose="020B0604030504040204" pitchFamily="34" charset="0"/>
              </a:rPr>
              <a:t>Преимущества нового устройства</a:t>
            </a:r>
            <a:endParaRPr lang="en-US" sz="3600" b="1" dirty="0">
              <a:solidFill>
                <a:srgbClr val="154076"/>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5F0D11F9-43F9-374D-B7AD-31205EBAD5D8}"/>
              </a:ext>
            </a:extLst>
          </p:cNvPr>
          <p:cNvSpPr txBox="1"/>
          <p:nvPr/>
        </p:nvSpPr>
        <p:spPr>
          <a:xfrm>
            <a:off x="927372" y="939386"/>
            <a:ext cx="7266734" cy="327077"/>
          </a:xfrm>
          <a:prstGeom prst="rect">
            <a:avLst/>
          </a:prstGeom>
          <a:noFill/>
        </p:spPr>
        <p:txBody>
          <a:bodyPr wrap="none" rtlCol="0">
            <a:noAutofit/>
          </a:bodyPr>
          <a:lstStyle/>
          <a:p>
            <a:pPr>
              <a:lnSpc>
                <a:spcPct val="120000"/>
              </a:lnSpc>
            </a:pPr>
            <a:r>
              <a:rPr lang="ru-RU" sz="1400" dirty="0">
                <a:solidFill>
                  <a:schemeClr val="tx2">
                    <a:lumMod val="75000"/>
                    <a:lumOff val="25000"/>
                  </a:schemeClr>
                </a:solidFill>
                <a:latin typeface="Arial" panose="020B0604020202020204" pitchFamily="34" charset="0"/>
                <a:cs typeface="Arial" panose="020B0604020202020204" pitchFamily="34" charset="0"/>
              </a:rPr>
              <a:t>Аспекты нового устройства</a:t>
            </a:r>
            <a:endParaRPr lang="en-US" sz="1400" dirty="0">
              <a:solidFill>
                <a:schemeClr val="tx2">
                  <a:lumMod val="75000"/>
                  <a:lumOff val="25000"/>
                </a:schemeClr>
              </a:solidFill>
              <a:latin typeface="Arial" panose="020B0604020202020204" pitchFamily="34" charset="0"/>
              <a:cs typeface="Arial" panose="020B0604020202020204" pitchFamily="34" charset="0"/>
            </a:endParaRPr>
          </a:p>
        </p:txBody>
      </p:sp>
      <p:cxnSp>
        <p:nvCxnSpPr>
          <p:cNvPr id="33" name="Straight Connector 8">
            <a:extLst>
              <a:ext uri="{FF2B5EF4-FFF2-40B4-BE49-F238E27FC236}">
                <a16:creationId xmlns:a16="http://schemas.microsoft.com/office/drawing/2014/main" id="{B6C966DC-69CA-3D44-BA30-150F95AE432B}"/>
              </a:ext>
            </a:extLst>
          </p:cNvPr>
          <p:cNvCxnSpPr/>
          <p:nvPr/>
        </p:nvCxnSpPr>
        <p:spPr>
          <a:xfrm>
            <a:off x="927372" y="1375480"/>
            <a:ext cx="776810" cy="0"/>
          </a:xfrm>
          <a:prstGeom prst="line">
            <a:avLst/>
          </a:prstGeom>
          <a:ln w="57150">
            <a:gradFill flip="none" rotWithShape="1">
              <a:gsLst>
                <a:gs pos="0">
                  <a:schemeClr val="accent1">
                    <a:lumMod val="75000"/>
                  </a:schemeClr>
                </a:gs>
                <a:gs pos="100000">
                  <a:srgbClr val="15407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6" name="Овал 5">
            <a:extLst>
              <a:ext uri="{FF2B5EF4-FFF2-40B4-BE49-F238E27FC236}">
                <a16:creationId xmlns:a16="http://schemas.microsoft.com/office/drawing/2014/main" id="{55016E62-A447-692F-50E1-D5687DAC3868}"/>
              </a:ext>
            </a:extLst>
          </p:cNvPr>
          <p:cNvSpPr/>
          <p:nvPr/>
        </p:nvSpPr>
        <p:spPr>
          <a:xfrm>
            <a:off x="10316686" y="4015335"/>
            <a:ext cx="899955" cy="82125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dirty="0"/>
              <a:t>У</a:t>
            </a:r>
          </a:p>
        </p:txBody>
      </p:sp>
      <p:sp>
        <p:nvSpPr>
          <p:cNvPr id="10" name="Овал 9">
            <a:extLst>
              <a:ext uri="{FF2B5EF4-FFF2-40B4-BE49-F238E27FC236}">
                <a16:creationId xmlns:a16="http://schemas.microsoft.com/office/drawing/2014/main" id="{F63473F2-CFB1-584C-C9BB-E1A732A1791D}"/>
              </a:ext>
            </a:extLst>
          </p:cNvPr>
          <p:cNvSpPr/>
          <p:nvPr/>
        </p:nvSpPr>
        <p:spPr>
          <a:xfrm>
            <a:off x="10967250" y="4770795"/>
            <a:ext cx="899956" cy="821251"/>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dirty="0"/>
              <a:t>БСУ</a:t>
            </a:r>
          </a:p>
        </p:txBody>
      </p:sp>
      <p:sp>
        <p:nvSpPr>
          <p:cNvPr id="16" name="Овал 15">
            <a:extLst>
              <a:ext uri="{FF2B5EF4-FFF2-40B4-BE49-F238E27FC236}">
                <a16:creationId xmlns:a16="http://schemas.microsoft.com/office/drawing/2014/main" id="{E3DAC8DA-F6CA-7A5B-714C-737F03B7ABD4}"/>
              </a:ext>
            </a:extLst>
          </p:cNvPr>
          <p:cNvSpPr/>
          <p:nvPr/>
        </p:nvSpPr>
        <p:spPr>
          <a:xfrm>
            <a:off x="9707718" y="4813766"/>
            <a:ext cx="899955" cy="821251"/>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dirty="0"/>
              <a:t>ПО</a:t>
            </a:r>
          </a:p>
        </p:txBody>
      </p:sp>
      <p:cxnSp>
        <p:nvCxnSpPr>
          <p:cNvPr id="28" name="Соединитель: изогнутый 27">
            <a:extLst>
              <a:ext uri="{FF2B5EF4-FFF2-40B4-BE49-F238E27FC236}">
                <a16:creationId xmlns:a16="http://schemas.microsoft.com/office/drawing/2014/main" id="{7CF5826D-04B2-4AF3-ABB7-B0FF308D5507}"/>
              </a:ext>
            </a:extLst>
          </p:cNvPr>
          <p:cNvCxnSpPr>
            <a:cxnSpLocks/>
            <a:stCxn id="6" idx="2"/>
            <a:endCxn id="16" idx="1"/>
          </p:cNvCxnSpPr>
          <p:nvPr/>
        </p:nvCxnSpPr>
        <p:spPr>
          <a:xfrm rot="10800000" flipV="1">
            <a:off x="9839514" y="4425959"/>
            <a:ext cx="477173" cy="508075"/>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Соединитель: изогнутый 34">
            <a:extLst>
              <a:ext uri="{FF2B5EF4-FFF2-40B4-BE49-F238E27FC236}">
                <a16:creationId xmlns:a16="http://schemas.microsoft.com/office/drawing/2014/main" id="{3CC18D29-8C96-0744-1FA3-33B2216940AD}"/>
              </a:ext>
            </a:extLst>
          </p:cNvPr>
          <p:cNvCxnSpPr>
            <a:cxnSpLocks/>
            <a:stCxn id="10" idx="7"/>
            <a:endCxn id="6" idx="6"/>
          </p:cNvCxnSpPr>
          <p:nvPr/>
        </p:nvCxnSpPr>
        <p:spPr>
          <a:xfrm rot="16200000" flipV="1">
            <a:off x="11243474" y="4399127"/>
            <a:ext cx="465104" cy="518769"/>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3" name="Соединитель: изогнутый 42">
            <a:extLst>
              <a:ext uri="{FF2B5EF4-FFF2-40B4-BE49-F238E27FC236}">
                <a16:creationId xmlns:a16="http://schemas.microsoft.com/office/drawing/2014/main" id="{5CF38813-1C24-8E8A-420B-1460BC1BB6F9}"/>
              </a:ext>
            </a:extLst>
          </p:cNvPr>
          <p:cNvCxnSpPr>
            <a:cxnSpLocks/>
            <a:stCxn id="16" idx="3"/>
            <a:endCxn id="10" idx="5"/>
          </p:cNvCxnSpPr>
          <p:nvPr/>
        </p:nvCxnSpPr>
        <p:spPr>
          <a:xfrm rot="5400000" flipH="1" flipV="1">
            <a:off x="10765975" y="4545314"/>
            <a:ext cx="42971" cy="1895897"/>
          </a:xfrm>
          <a:prstGeom prst="curvedConnector3">
            <a:avLst>
              <a:gd name="adj1" fmla="val -811871"/>
            </a:avLst>
          </a:prstGeom>
          <a:ln>
            <a:tailEnd type="triangle"/>
          </a:ln>
        </p:spPr>
        <p:style>
          <a:lnRef idx="1">
            <a:schemeClr val="accent2"/>
          </a:lnRef>
          <a:fillRef idx="0">
            <a:schemeClr val="accent2"/>
          </a:fillRef>
          <a:effectRef idx="0">
            <a:schemeClr val="accent2"/>
          </a:effectRef>
          <a:fontRef idx="minor">
            <a:schemeClr val="tx1"/>
          </a:fontRef>
        </p:style>
      </p:cxnSp>
      <p:pic>
        <p:nvPicPr>
          <p:cNvPr id="51" name="Рисунок 50" descr="Рубль со сплошной заливкой">
            <a:extLst>
              <a:ext uri="{FF2B5EF4-FFF2-40B4-BE49-F238E27FC236}">
                <a16:creationId xmlns:a16="http://schemas.microsoft.com/office/drawing/2014/main" id="{1A5FA73C-A4A7-7F14-9F85-A99E93D928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053" y="2083955"/>
            <a:ext cx="1722567" cy="1722567"/>
          </a:xfrm>
          <a:prstGeom prst="rect">
            <a:avLst/>
          </a:prstGeom>
        </p:spPr>
      </p:pic>
    </p:spTree>
    <p:extLst>
      <p:ext uri="{BB962C8B-B14F-4D97-AF65-F5344CB8AC3E}">
        <p14:creationId xmlns:p14="http://schemas.microsoft.com/office/powerpoint/2010/main" val="369714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theme/theme1.xml><?xml version="1.0" encoding="utf-8"?>
<a:theme xmlns:a="http://schemas.openxmlformats.org/drawingml/2006/main" name="Office Theme">
  <a:themeElements>
    <a:clrScheme name="ZColor 9">
      <a:dk1>
        <a:sysClr val="windowText" lastClr="000000"/>
      </a:dk1>
      <a:lt1>
        <a:sysClr val="window" lastClr="FFFFFF"/>
      </a:lt1>
      <a:dk2>
        <a:srgbClr val="020202"/>
      </a:dk2>
      <a:lt2>
        <a:srgbClr val="E7E6E6"/>
      </a:lt2>
      <a:accent1>
        <a:srgbClr val="027CD0"/>
      </a:accent1>
      <a:accent2>
        <a:srgbClr val="754DD0"/>
      </a:accent2>
      <a:accent3>
        <a:srgbClr val="027CD0"/>
      </a:accent3>
      <a:accent4>
        <a:srgbClr val="754DD0"/>
      </a:accent4>
      <a:accent5>
        <a:srgbClr val="027CD0"/>
      </a:accent5>
      <a:accent6>
        <a:srgbClr val="754DD0"/>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ZColor 9">
      <a:dk1>
        <a:sysClr val="windowText" lastClr="000000"/>
      </a:dk1>
      <a:lt1>
        <a:sysClr val="window" lastClr="FFFFFF"/>
      </a:lt1>
      <a:dk2>
        <a:srgbClr val="020202"/>
      </a:dk2>
      <a:lt2>
        <a:srgbClr val="E7E6E6"/>
      </a:lt2>
      <a:accent1>
        <a:srgbClr val="027CD0"/>
      </a:accent1>
      <a:accent2>
        <a:srgbClr val="754DD0"/>
      </a:accent2>
      <a:accent3>
        <a:srgbClr val="027CD0"/>
      </a:accent3>
      <a:accent4>
        <a:srgbClr val="754DD0"/>
      </a:accent4>
      <a:accent5>
        <a:srgbClr val="027CD0"/>
      </a:accent5>
      <a:accent6>
        <a:srgbClr val="754DD0"/>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660</TotalTime>
  <Words>723</Words>
  <Application>Microsoft Office PowerPoint</Application>
  <PresentationFormat>Широкоэкранный</PresentationFormat>
  <Paragraphs>96</Paragraphs>
  <Slides>12</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12</vt:i4>
      </vt:variant>
    </vt:vector>
  </HeadingPairs>
  <TitlesOfParts>
    <vt:vector size="20" baseType="lpstr">
      <vt:lpstr>Aptos</vt:lpstr>
      <vt:lpstr>Arial</vt:lpstr>
      <vt:lpstr>Arial Narrow</vt:lpstr>
      <vt:lpstr>Gill Sans</vt:lpstr>
      <vt:lpstr>Montserrat</vt:lpstr>
      <vt:lpstr>Verdana</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ТВВиБ Лаборатория</cp:lastModifiedBy>
  <cp:revision>19</cp:revision>
  <dcterms:created xsi:type="dcterms:W3CDTF">2018-07-13T07:41:31Z</dcterms:created>
  <dcterms:modified xsi:type="dcterms:W3CDTF">2024-03-18T12:14:15Z</dcterms:modified>
</cp:coreProperties>
</file>